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69" r:id="rId5"/>
    <p:sldId id="285" r:id="rId6"/>
    <p:sldId id="286" r:id="rId7"/>
    <p:sldId id="287" r:id="rId8"/>
    <p:sldId id="289" r:id="rId9"/>
    <p:sldId id="288" r:id="rId10"/>
    <p:sldId id="290" r:id="rId11"/>
    <p:sldId id="291" r:id="rId12"/>
    <p:sldId id="292" r:id="rId13"/>
    <p:sldId id="294" r:id="rId14"/>
    <p:sldId id="295" r:id="rId15"/>
    <p:sldId id="293" r:id="rId16"/>
    <p:sldId id="297" r:id="rId17"/>
    <p:sldId id="280" r:id="rId18"/>
    <p:sldId id="298" r:id="rId19"/>
    <p:sldId id="296" r:id="rId20"/>
    <p:sldId id="299" r:id="rId21"/>
    <p:sldId id="300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987F9-909F-472A-B0DC-73623CCE6A9F}" type="doc">
      <dgm:prSet loTypeId="urn:microsoft.com/office/officeart/2005/8/layout/process3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F6AFE994-7DA5-4152-A860-2490785DAFF4}">
      <dgm:prSet phldrT="[Текст]"/>
      <dgm:spPr/>
      <dgm:t>
        <a:bodyPr/>
        <a:lstStyle/>
        <a:p>
          <a:r>
            <a:rPr lang="ru-RU" dirty="0" smtClean="0"/>
            <a:t>Перший ряд </a:t>
          </a:r>
          <a:r>
            <a:rPr lang="ru-RU" dirty="0" err="1" smtClean="0"/>
            <a:t>лічить</a:t>
          </a:r>
          <a:endParaRPr lang="ru-RU" dirty="0"/>
        </a:p>
      </dgm:t>
    </dgm:pt>
    <dgm:pt modelId="{C513811D-D024-4DD9-B36E-C2FD08C40EF0}" type="parTrans" cxnId="{B2A0F0D8-0F6F-478C-9224-EEC3F2E8F366}">
      <dgm:prSet/>
      <dgm:spPr/>
      <dgm:t>
        <a:bodyPr/>
        <a:lstStyle/>
        <a:p>
          <a:endParaRPr lang="ru-RU"/>
        </a:p>
      </dgm:t>
    </dgm:pt>
    <dgm:pt modelId="{470B1BD8-8E17-44F6-AFF1-F59E9F1EE30E}" type="sibTrans" cxnId="{B2A0F0D8-0F6F-478C-9224-EEC3F2E8F366}">
      <dgm:prSet/>
      <dgm:spPr/>
      <dgm:t>
        <a:bodyPr/>
        <a:lstStyle/>
        <a:p>
          <a:endParaRPr lang="ru-RU"/>
        </a:p>
      </dgm:t>
    </dgm:pt>
    <dgm:pt modelId="{8EE4799E-F619-4A10-AC10-D37E87762515}">
      <dgm:prSet phldrT="[Текст]"/>
      <dgm:spPr/>
      <dgm:t>
        <a:bodyPr/>
        <a:lstStyle/>
        <a:p>
          <a:r>
            <a:rPr lang="ru-RU" dirty="0" err="1" smtClean="0"/>
            <a:t>Другий</a:t>
          </a:r>
          <a:r>
            <a:rPr lang="ru-RU" dirty="0" smtClean="0"/>
            <a:t> ряд </a:t>
          </a:r>
          <a:r>
            <a:rPr lang="ru-RU" dirty="0" err="1" smtClean="0"/>
            <a:t>лічить</a:t>
          </a:r>
          <a:endParaRPr lang="ru-RU" dirty="0"/>
        </a:p>
      </dgm:t>
    </dgm:pt>
    <dgm:pt modelId="{B7C3D2C1-545F-475C-BC54-9F25A66AC3A9}" type="parTrans" cxnId="{4D7114C8-1457-4779-A246-37543F64CC2F}">
      <dgm:prSet/>
      <dgm:spPr/>
      <dgm:t>
        <a:bodyPr/>
        <a:lstStyle/>
        <a:p>
          <a:endParaRPr lang="ru-RU"/>
        </a:p>
      </dgm:t>
    </dgm:pt>
    <dgm:pt modelId="{E899D594-9689-4242-A4B6-EC65EA2D5CAC}" type="sibTrans" cxnId="{4D7114C8-1457-4779-A246-37543F64CC2F}">
      <dgm:prSet/>
      <dgm:spPr/>
      <dgm:t>
        <a:bodyPr/>
        <a:lstStyle/>
        <a:p>
          <a:endParaRPr lang="ru-RU"/>
        </a:p>
      </dgm:t>
    </dgm:pt>
    <dgm:pt modelId="{5FC398BA-37E7-4B14-9E8F-84A66FF5701E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1 </a:t>
          </a:r>
          <a:r>
            <a:rPr lang="ru-RU" smtClean="0"/>
            <a:t>до 5</a:t>
          </a:r>
          <a:endParaRPr lang="ru-RU" dirty="0"/>
        </a:p>
      </dgm:t>
    </dgm:pt>
    <dgm:pt modelId="{887A5032-8CCC-4792-A99B-3C49B6F30231}" type="parTrans" cxnId="{1F9D2EC1-497E-408F-8EA0-7C616160C52A}">
      <dgm:prSet/>
      <dgm:spPr/>
      <dgm:t>
        <a:bodyPr/>
        <a:lstStyle/>
        <a:p>
          <a:endParaRPr lang="ru-RU"/>
        </a:p>
      </dgm:t>
    </dgm:pt>
    <dgm:pt modelId="{EAFD2F34-3B8E-40F4-B872-D473487B60AE}" type="sibTrans" cxnId="{1F9D2EC1-497E-408F-8EA0-7C616160C52A}">
      <dgm:prSet/>
      <dgm:spPr/>
      <dgm:t>
        <a:bodyPr/>
        <a:lstStyle/>
        <a:p>
          <a:endParaRPr lang="ru-RU"/>
        </a:p>
      </dgm:t>
    </dgm:pt>
    <dgm:pt modelId="{8E2A5894-5FDD-4DE4-A90A-59215C721329}">
      <dgm:prSet phldrT="[Текст]"/>
      <dgm:spPr/>
      <dgm:t>
        <a:bodyPr/>
        <a:lstStyle/>
        <a:p>
          <a:r>
            <a:rPr lang="ru-RU" dirty="0" smtClean="0"/>
            <a:t> </a:t>
          </a:r>
          <a:r>
            <a:rPr lang="ru-RU" dirty="0" err="1" smtClean="0"/>
            <a:t>від</a:t>
          </a:r>
          <a:r>
            <a:rPr lang="ru-RU" dirty="0" smtClean="0"/>
            <a:t> 1 до 6</a:t>
          </a:r>
          <a:endParaRPr lang="ru-RU" dirty="0"/>
        </a:p>
      </dgm:t>
    </dgm:pt>
    <dgm:pt modelId="{BCB749DC-61A7-400B-82BD-B194CBF0E657}" type="parTrans" cxnId="{2043FE2C-1BDE-4D6B-84AC-59FE89DAA3A3}">
      <dgm:prSet/>
      <dgm:spPr/>
      <dgm:t>
        <a:bodyPr/>
        <a:lstStyle/>
        <a:p>
          <a:endParaRPr lang="ru-RU"/>
        </a:p>
      </dgm:t>
    </dgm:pt>
    <dgm:pt modelId="{FD96D886-84F3-4A1E-BF1A-3FCD257860EE}" type="sibTrans" cxnId="{2043FE2C-1BDE-4D6B-84AC-59FE89DAA3A3}">
      <dgm:prSet/>
      <dgm:spPr/>
      <dgm:t>
        <a:bodyPr/>
        <a:lstStyle/>
        <a:p>
          <a:endParaRPr lang="ru-RU"/>
        </a:p>
      </dgm:t>
    </dgm:pt>
    <dgm:pt modelId="{A2AF62AD-BA3B-4580-A1B4-C59CCA643300}">
      <dgm:prSet phldrT="[Текст]"/>
      <dgm:spPr/>
      <dgm:t>
        <a:bodyPr/>
        <a:lstStyle/>
        <a:p>
          <a:r>
            <a:rPr lang="ru-RU" dirty="0" err="1" smtClean="0"/>
            <a:t>Третій</a:t>
          </a:r>
          <a:r>
            <a:rPr lang="ru-RU" dirty="0" smtClean="0"/>
            <a:t> ряд </a:t>
          </a:r>
          <a:r>
            <a:rPr lang="ru-RU" dirty="0" err="1" smtClean="0"/>
            <a:t>лічить</a:t>
          </a:r>
          <a:endParaRPr lang="ru-RU" dirty="0"/>
        </a:p>
      </dgm:t>
    </dgm:pt>
    <dgm:pt modelId="{47AC1B71-2779-4EA2-A12A-2F1E398E8C4D}" type="parTrans" cxnId="{7ED49731-E27B-4F97-9D5A-6D6485D53E34}">
      <dgm:prSet/>
      <dgm:spPr/>
      <dgm:t>
        <a:bodyPr/>
        <a:lstStyle/>
        <a:p>
          <a:endParaRPr lang="ru-RU"/>
        </a:p>
      </dgm:t>
    </dgm:pt>
    <dgm:pt modelId="{755E3BAE-CD8B-4E06-8F1D-E4507C08DB91}" type="sibTrans" cxnId="{7ED49731-E27B-4F97-9D5A-6D6485D53E34}">
      <dgm:prSet/>
      <dgm:spPr/>
      <dgm:t>
        <a:bodyPr/>
        <a:lstStyle/>
        <a:p>
          <a:endParaRPr lang="ru-RU"/>
        </a:p>
      </dgm:t>
    </dgm:pt>
    <dgm:pt modelId="{452BC179-FD1B-4F4F-AEE1-DF7742589200}">
      <dgm:prSet phldrT="[Текст]"/>
      <dgm:spPr/>
      <dgm:t>
        <a:bodyPr/>
        <a:lstStyle/>
        <a:p>
          <a:r>
            <a:rPr lang="ru-RU" dirty="0" smtClean="0"/>
            <a:t> </a:t>
          </a:r>
          <a:r>
            <a:rPr lang="ru-RU" dirty="0" err="1" smtClean="0"/>
            <a:t>від</a:t>
          </a:r>
          <a:r>
            <a:rPr lang="ru-RU" dirty="0" smtClean="0"/>
            <a:t> 6 до 1.</a:t>
          </a:r>
          <a:endParaRPr lang="ru-RU" dirty="0"/>
        </a:p>
      </dgm:t>
    </dgm:pt>
    <dgm:pt modelId="{EB46A936-9A61-41E6-95C9-8840D774EFA8}" type="parTrans" cxnId="{C8D3F4D7-E003-492A-BBE9-FA26EF9D35E0}">
      <dgm:prSet/>
      <dgm:spPr/>
      <dgm:t>
        <a:bodyPr/>
        <a:lstStyle/>
        <a:p>
          <a:endParaRPr lang="ru-RU"/>
        </a:p>
      </dgm:t>
    </dgm:pt>
    <dgm:pt modelId="{37AE0C66-2028-4C01-B084-D5952CA5BF4A}" type="sibTrans" cxnId="{C8D3F4D7-E003-492A-BBE9-FA26EF9D35E0}">
      <dgm:prSet/>
      <dgm:spPr/>
      <dgm:t>
        <a:bodyPr/>
        <a:lstStyle/>
        <a:p>
          <a:endParaRPr lang="ru-RU"/>
        </a:p>
      </dgm:t>
    </dgm:pt>
    <dgm:pt modelId="{B93A34D9-FC69-4426-9195-455C16D38926}" type="pres">
      <dgm:prSet presAssocID="{910987F9-909F-472A-B0DC-73623CCE6A9F}" presName="linearFlow" presStyleCnt="0">
        <dgm:presLayoutVars>
          <dgm:dir/>
          <dgm:animLvl val="lvl"/>
          <dgm:resizeHandles val="exact"/>
        </dgm:presLayoutVars>
      </dgm:prSet>
      <dgm:spPr/>
    </dgm:pt>
    <dgm:pt modelId="{9685BE0B-4222-4629-837A-E0B289FF5985}" type="pres">
      <dgm:prSet presAssocID="{F6AFE994-7DA5-4152-A860-2490785DAFF4}" presName="composite" presStyleCnt="0"/>
      <dgm:spPr/>
    </dgm:pt>
    <dgm:pt modelId="{AD540B88-61F3-42A5-91E2-480F7FCBF7ED}" type="pres">
      <dgm:prSet presAssocID="{F6AFE994-7DA5-4152-A860-2490785DAFF4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5016F5-C7E8-4C8B-94C1-3C4458445A3C}" type="pres">
      <dgm:prSet presAssocID="{F6AFE994-7DA5-4152-A860-2490785DAFF4}" presName="parSh" presStyleLbl="node1" presStyleIdx="0" presStyleCnt="3"/>
      <dgm:spPr/>
      <dgm:t>
        <a:bodyPr/>
        <a:lstStyle/>
        <a:p>
          <a:endParaRPr lang="ru-RU"/>
        </a:p>
      </dgm:t>
    </dgm:pt>
    <dgm:pt modelId="{0E2E0B7B-1E40-4687-99E1-CD35674811F9}" type="pres">
      <dgm:prSet presAssocID="{F6AFE994-7DA5-4152-A860-2490785DAFF4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68912A-EB55-46F4-AF11-CE53E0A6D301}" type="pres">
      <dgm:prSet presAssocID="{470B1BD8-8E17-44F6-AFF1-F59E9F1EE30E}" presName="sibTrans" presStyleLbl="sibTrans2D1" presStyleIdx="0" presStyleCnt="2"/>
      <dgm:spPr/>
    </dgm:pt>
    <dgm:pt modelId="{9C539FB1-0992-48B5-9248-EB4DFD093F3F}" type="pres">
      <dgm:prSet presAssocID="{470B1BD8-8E17-44F6-AFF1-F59E9F1EE30E}" presName="connTx" presStyleLbl="sibTrans2D1" presStyleIdx="0" presStyleCnt="2"/>
      <dgm:spPr/>
    </dgm:pt>
    <dgm:pt modelId="{2C10DB74-1D19-4B58-8275-9F34C0FA5284}" type="pres">
      <dgm:prSet presAssocID="{8EE4799E-F619-4A10-AC10-D37E87762515}" presName="composite" presStyleCnt="0"/>
      <dgm:spPr/>
    </dgm:pt>
    <dgm:pt modelId="{F9DFA757-C144-4A6B-86A8-A62F0EE55401}" type="pres">
      <dgm:prSet presAssocID="{8EE4799E-F619-4A10-AC10-D37E8776251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AFE69A-3CF6-464D-BE5F-73E1145608EF}" type="pres">
      <dgm:prSet presAssocID="{8EE4799E-F619-4A10-AC10-D37E87762515}" presName="parSh" presStyleLbl="node1" presStyleIdx="1" presStyleCnt="3"/>
      <dgm:spPr/>
      <dgm:t>
        <a:bodyPr/>
        <a:lstStyle/>
        <a:p>
          <a:endParaRPr lang="ru-RU"/>
        </a:p>
      </dgm:t>
    </dgm:pt>
    <dgm:pt modelId="{095C2FF6-798D-4A12-BC2C-83D465076313}" type="pres">
      <dgm:prSet presAssocID="{8EE4799E-F619-4A10-AC10-D37E87762515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F07D16-725F-475E-86DA-38212A1F7872}" type="pres">
      <dgm:prSet presAssocID="{E899D594-9689-4242-A4B6-EC65EA2D5CAC}" presName="sibTrans" presStyleLbl="sibTrans2D1" presStyleIdx="1" presStyleCnt="2"/>
      <dgm:spPr/>
    </dgm:pt>
    <dgm:pt modelId="{6BC77E83-7485-4516-B27C-CA3DFB7EA232}" type="pres">
      <dgm:prSet presAssocID="{E899D594-9689-4242-A4B6-EC65EA2D5CAC}" presName="connTx" presStyleLbl="sibTrans2D1" presStyleIdx="1" presStyleCnt="2"/>
      <dgm:spPr/>
    </dgm:pt>
    <dgm:pt modelId="{6EFFB4EC-0446-48E6-86B6-060A40B09440}" type="pres">
      <dgm:prSet presAssocID="{A2AF62AD-BA3B-4580-A1B4-C59CCA643300}" presName="composite" presStyleCnt="0"/>
      <dgm:spPr/>
    </dgm:pt>
    <dgm:pt modelId="{A727F7C7-E022-42C1-86B0-61932EF3409B}" type="pres">
      <dgm:prSet presAssocID="{A2AF62AD-BA3B-4580-A1B4-C59CCA643300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23CE55-7E0B-45D0-A5B5-2D3ADF985725}" type="pres">
      <dgm:prSet presAssocID="{A2AF62AD-BA3B-4580-A1B4-C59CCA643300}" presName="parSh" presStyleLbl="node1" presStyleIdx="2" presStyleCnt="3"/>
      <dgm:spPr/>
      <dgm:t>
        <a:bodyPr/>
        <a:lstStyle/>
        <a:p>
          <a:endParaRPr lang="ru-RU"/>
        </a:p>
      </dgm:t>
    </dgm:pt>
    <dgm:pt modelId="{4C5B2CAB-8E81-4E25-A7FF-A4652CE7CBA7}" type="pres">
      <dgm:prSet presAssocID="{A2AF62AD-BA3B-4580-A1B4-C59CCA643300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EAB9BAC-6443-4EDE-9597-BF3B80416DEF}" type="presOf" srcId="{F6AFE994-7DA5-4152-A860-2490785DAFF4}" destId="{AD540B88-61F3-42A5-91E2-480F7FCBF7ED}" srcOrd="0" destOrd="0" presId="urn:microsoft.com/office/officeart/2005/8/layout/process3"/>
    <dgm:cxn modelId="{7ED49731-E27B-4F97-9D5A-6D6485D53E34}" srcId="{910987F9-909F-472A-B0DC-73623CCE6A9F}" destId="{A2AF62AD-BA3B-4580-A1B4-C59CCA643300}" srcOrd="2" destOrd="0" parTransId="{47AC1B71-2779-4EA2-A12A-2F1E398E8C4D}" sibTransId="{755E3BAE-CD8B-4E06-8F1D-E4507C08DB91}"/>
    <dgm:cxn modelId="{C8D3F4D7-E003-492A-BBE9-FA26EF9D35E0}" srcId="{A2AF62AD-BA3B-4580-A1B4-C59CCA643300}" destId="{452BC179-FD1B-4F4F-AEE1-DF7742589200}" srcOrd="0" destOrd="0" parTransId="{EB46A936-9A61-41E6-95C9-8840D774EFA8}" sibTransId="{37AE0C66-2028-4C01-B084-D5952CA5BF4A}"/>
    <dgm:cxn modelId="{12EF47A8-525E-4F1F-AD1C-2FB7522277C8}" type="presOf" srcId="{5FC398BA-37E7-4B14-9E8F-84A66FF5701E}" destId="{0E2E0B7B-1E40-4687-99E1-CD35674811F9}" srcOrd="0" destOrd="0" presId="urn:microsoft.com/office/officeart/2005/8/layout/process3"/>
    <dgm:cxn modelId="{2043FE2C-1BDE-4D6B-84AC-59FE89DAA3A3}" srcId="{8EE4799E-F619-4A10-AC10-D37E87762515}" destId="{8E2A5894-5FDD-4DE4-A90A-59215C721329}" srcOrd="0" destOrd="0" parTransId="{BCB749DC-61A7-400B-82BD-B194CBF0E657}" sibTransId="{FD96D886-84F3-4A1E-BF1A-3FCD257860EE}"/>
    <dgm:cxn modelId="{3675C1FE-170D-435D-B346-09E20799DD0A}" type="presOf" srcId="{8EE4799E-F619-4A10-AC10-D37E87762515}" destId="{F9DFA757-C144-4A6B-86A8-A62F0EE55401}" srcOrd="0" destOrd="0" presId="urn:microsoft.com/office/officeart/2005/8/layout/process3"/>
    <dgm:cxn modelId="{1F9D2EC1-497E-408F-8EA0-7C616160C52A}" srcId="{F6AFE994-7DA5-4152-A860-2490785DAFF4}" destId="{5FC398BA-37E7-4B14-9E8F-84A66FF5701E}" srcOrd="0" destOrd="0" parTransId="{887A5032-8CCC-4792-A99B-3C49B6F30231}" sibTransId="{EAFD2F34-3B8E-40F4-B872-D473487B60AE}"/>
    <dgm:cxn modelId="{B199DD75-2F81-41B6-A6AB-71A2C2832DE7}" type="presOf" srcId="{F6AFE994-7DA5-4152-A860-2490785DAFF4}" destId="{585016F5-C7E8-4C8B-94C1-3C4458445A3C}" srcOrd="1" destOrd="0" presId="urn:microsoft.com/office/officeart/2005/8/layout/process3"/>
    <dgm:cxn modelId="{B2A0F0D8-0F6F-478C-9224-EEC3F2E8F366}" srcId="{910987F9-909F-472A-B0DC-73623CCE6A9F}" destId="{F6AFE994-7DA5-4152-A860-2490785DAFF4}" srcOrd="0" destOrd="0" parTransId="{C513811D-D024-4DD9-B36E-C2FD08C40EF0}" sibTransId="{470B1BD8-8E17-44F6-AFF1-F59E9F1EE30E}"/>
    <dgm:cxn modelId="{4D7114C8-1457-4779-A246-37543F64CC2F}" srcId="{910987F9-909F-472A-B0DC-73623CCE6A9F}" destId="{8EE4799E-F619-4A10-AC10-D37E87762515}" srcOrd="1" destOrd="0" parTransId="{B7C3D2C1-545F-475C-BC54-9F25A66AC3A9}" sibTransId="{E899D594-9689-4242-A4B6-EC65EA2D5CAC}"/>
    <dgm:cxn modelId="{BDE1C259-68E4-451E-AE60-E437C729E0A5}" type="presOf" srcId="{A2AF62AD-BA3B-4580-A1B4-C59CCA643300}" destId="{A727F7C7-E022-42C1-86B0-61932EF3409B}" srcOrd="0" destOrd="0" presId="urn:microsoft.com/office/officeart/2005/8/layout/process3"/>
    <dgm:cxn modelId="{C3C7447F-605D-4E92-8992-C986FBCAE042}" type="presOf" srcId="{A2AF62AD-BA3B-4580-A1B4-C59CCA643300}" destId="{AA23CE55-7E0B-45D0-A5B5-2D3ADF985725}" srcOrd="1" destOrd="0" presId="urn:microsoft.com/office/officeart/2005/8/layout/process3"/>
    <dgm:cxn modelId="{9F4F3871-7F9D-43BF-896D-0F1A034AA69A}" type="presOf" srcId="{E899D594-9689-4242-A4B6-EC65EA2D5CAC}" destId="{ECF07D16-725F-475E-86DA-38212A1F7872}" srcOrd="0" destOrd="0" presId="urn:microsoft.com/office/officeart/2005/8/layout/process3"/>
    <dgm:cxn modelId="{968C6FDB-B28F-4BCE-9CBD-9B0EE28F38C8}" type="presOf" srcId="{8E2A5894-5FDD-4DE4-A90A-59215C721329}" destId="{095C2FF6-798D-4A12-BC2C-83D465076313}" srcOrd="0" destOrd="0" presId="urn:microsoft.com/office/officeart/2005/8/layout/process3"/>
    <dgm:cxn modelId="{4EAD1B1E-9C5B-4A6C-8375-F42EA2B7CF58}" type="presOf" srcId="{470B1BD8-8E17-44F6-AFF1-F59E9F1EE30E}" destId="{5168912A-EB55-46F4-AF11-CE53E0A6D301}" srcOrd="0" destOrd="0" presId="urn:microsoft.com/office/officeart/2005/8/layout/process3"/>
    <dgm:cxn modelId="{AEBB5987-E9E8-45DA-A6DE-4A9EA20F435C}" type="presOf" srcId="{470B1BD8-8E17-44F6-AFF1-F59E9F1EE30E}" destId="{9C539FB1-0992-48B5-9248-EB4DFD093F3F}" srcOrd="1" destOrd="0" presId="urn:microsoft.com/office/officeart/2005/8/layout/process3"/>
    <dgm:cxn modelId="{59842E35-D634-4E21-B789-AE43C966625D}" type="presOf" srcId="{452BC179-FD1B-4F4F-AEE1-DF7742589200}" destId="{4C5B2CAB-8E81-4E25-A7FF-A4652CE7CBA7}" srcOrd="0" destOrd="0" presId="urn:microsoft.com/office/officeart/2005/8/layout/process3"/>
    <dgm:cxn modelId="{C2C2A2DD-87FF-41E8-9FC9-B526EDA2279E}" type="presOf" srcId="{910987F9-909F-472A-B0DC-73623CCE6A9F}" destId="{B93A34D9-FC69-4426-9195-455C16D38926}" srcOrd="0" destOrd="0" presId="urn:microsoft.com/office/officeart/2005/8/layout/process3"/>
    <dgm:cxn modelId="{28747996-46C0-4474-9E64-9F55EE3E8CEF}" type="presOf" srcId="{8EE4799E-F619-4A10-AC10-D37E87762515}" destId="{91AFE69A-3CF6-464D-BE5F-73E1145608EF}" srcOrd="1" destOrd="0" presId="urn:microsoft.com/office/officeart/2005/8/layout/process3"/>
    <dgm:cxn modelId="{C5548A89-4D12-4651-B584-32E70724A563}" type="presOf" srcId="{E899D594-9689-4242-A4B6-EC65EA2D5CAC}" destId="{6BC77E83-7485-4516-B27C-CA3DFB7EA232}" srcOrd="1" destOrd="0" presId="urn:microsoft.com/office/officeart/2005/8/layout/process3"/>
    <dgm:cxn modelId="{D5F39B8A-DE5A-4104-A229-A259A1E72554}" type="presParOf" srcId="{B93A34D9-FC69-4426-9195-455C16D38926}" destId="{9685BE0B-4222-4629-837A-E0B289FF5985}" srcOrd="0" destOrd="0" presId="urn:microsoft.com/office/officeart/2005/8/layout/process3"/>
    <dgm:cxn modelId="{6877C80F-2AAC-4060-A566-DDF0CEF976D7}" type="presParOf" srcId="{9685BE0B-4222-4629-837A-E0B289FF5985}" destId="{AD540B88-61F3-42A5-91E2-480F7FCBF7ED}" srcOrd="0" destOrd="0" presId="urn:microsoft.com/office/officeart/2005/8/layout/process3"/>
    <dgm:cxn modelId="{D22EC648-76D0-4A06-A021-813A9B9D0865}" type="presParOf" srcId="{9685BE0B-4222-4629-837A-E0B289FF5985}" destId="{585016F5-C7E8-4C8B-94C1-3C4458445A3C}" srcOrd="1" destOrd="0" presId="urn:microsoft.com/office/officeart/2005/8/layout/process3"/>
    <dgm:cxn modelId="{5319857C-6284-4834-87E2-35E5F17A7004}" type="presParOf" srcId="{9685BE0B-4222-4629-837A-E0B289FF5985}" destId="{0E2E0B7B-1E40-4687-99E1-CD35674811F9}" srcOrd="2" destOrd="0" presId="urn:microsoft.com/office/officeart/2005/8/layout/process3"/>
    <dgm:cxn modelId="{D079F28C-BBB1-4D28-9EAB-F40D35A1FB32}" type="presParOf" srcId="{B93A34D9-FC69-4426-9195-455C16D38926}" destId="{5168912A-EB55-46F4-AF11-CE53E0A6D301}" srcOrd="1" destOrd="0" presId="urn:microsoft.com/office/officeart/2005/8/layout/process3"/>
    <dgm:cxn modelId="{855A961B-4BC8-4697-BD81-1E1A782DEB86}" type="presParOf" srcId="{5168912A-EB55-46F4-AF11-CE53E0A6D301}" destId="{9C539FB1-0992-48B5-9248-EB4DFD093F3F}" srcOrd="0" destOrd="0" presId="urn:microsoft.com/office/officeart/2005/8/layout/process3"/>
    <dgm:cxn modelId="{C9E142C7-8423-4463-9C76-B4925302822E}" type="presParOf" srcId="{B93A34D9-FC69-4426-9195-455C16D38926}" destId="{2C10DB74-1D19-4B58-8275-9F34C0FA5284}" srcOrd="2" destOrd="0" presId="urn:microsoft.com/office/officeart/2005/8/layout/process3"/>
    <dgm:cxn modelId="{61DE36F2-96CF-4910-A56A-76B315414FD2}" type="presParOf" srcId="{2C10DB74-1D19-4B58-8275-9F34C0FA5284}" destId="{F9DFA757-C144-4A6B-86A8-A62F0EE55401}" srcOrd="0" destOrd="0" presId="urn:microsoft.com/office/officeart/2005/8/layout/process3"/>
    <dgm:cxn modelId="{CEBEA144-A955-4301-86BA-7E0ABFB9C297}" type="presParOf" srcId="{2C10DB74-1D19-4B58-8275-9F34C0FA5284}" destId="{91AFE69A-3CF6-464D-BE5F-73E1145608EF}" srcOrd="1" destOrd="0" presId="urn:microsoft.com/office/officeart/2005/8/layout/process3"/>
    <dgm:cxn modelId="{34A6A485-A96B-4E13-9EC0-543BA041F639}" type="presParOf" srcId="{2C10DB74-1D19-4B58-8275-9F34C0FA5284}" destId="{095C2FF6-798D-4A12-BC2C-83D465076313}" srcOrd="2" destOrd="0" presId="urn:microsoft.com/office/officeart/2005/8/layout/process3"/>
    <dgm:cxn modelId="{259AF3E9-0EFF-4386-A429-D5703DE4AA8E}" type="presParOf" srcId="{B93A34D9-FC69-4426-9195-455C16D38926}" destId="{ECF07D16-725F-475E-86DA-38212A1F7872}" srcOrd="3" destOrd="0" presId="urn:microsoft.com/office/officeart/2005/8/layout/process3"/>
    <dgm:cxn modelId="{39B7ECA2-215C-4C6D-9C16-D86504223679}" type="presParOf" srcId="{ECF07D16-725F-475E-86DA-38212A1F7872}" destId="{6BC77E83-7485-4516-B27C-CA3DFB7EA232}" srcOrd="0" destOrd="0" presId="urn:microsoft.com/office/officeart/2005/8/layout/process3"/>
    <dgm:cxn modelId="{CCF2092A-2FA8-4DD3-A84F-E57CCD169425}" type="presParOf" srcId="{B93A34D9-FC69-4426-9195-455C16D38926}" destId="{6EFFB4EC-0446-48E6-86B6-060A40B09440}" srcOrd="4" destOrd="0" presId="urn:microsoft.com/office/officeart/2005/8/layout/process3"/>
    <dgm:cxn modelId="{4FCE65F2-C97B-4037-8C68-85297FB3DE0F}" type="presParOf" srcId="{6EFFB4EC-0446-48E6-86B6-060A40B09440}" destId="{A727F7C7-E022-42C1-86B0-61932EF3409B}" srcOrd="0" destOrd="0" presId="urn:microsoft.com/office/officeart/2005/8/layout/process3"/>
    <dgm:cxn modelId="{5EFE98F1-6006-47A8-B397-75C788CDCA6D}" type="presParOf" srcId="{6EFFB4EC-0446-48E6-86B6-060A40B09440}" destId="{AA23CE55-7E0B-45D0-A5B5-2D3ADF985725}" srcOrd="1" destOrd="0" presId="urn:microsoft.com/office/officeart/2005/8/layout/process3"/>
    <dgm:cxn modelId="{6B190984-C8C1-45ED-9A46-4E573CC64992}" type="presParOf" srcId="{6EFFB4EC-0446-48E6-86B6-060A40B09440}" destId="{4C5B2CAB-8E81-4E25-A7FF-A4652CE7CBA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1CB582-C8B6-4C81-97D2-291E941277A5}" type="doc">
      <dgm:prSet loTypeId="urn:microsoft.com/office/officeart/2005/8/layout/default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F992C777-2B10-4125-90D1-47B45C87EB2D}">
      <dgm:prSet phldrT="[Текст]"/>
      <dgm:spPr/>
      <dgm:t>
        <a:bodyPr/>
        <a:lstStyle/>
        <a:p>
          <a:r>
            <a:rPr lang="ru-RU" dirty="0" smtClean="0"/>
            <a:t>Разом </a:t>
          </a:r>
          <a:r>
            <a:rPr lang="ru-RU" dirty="0" err="1" smtClean="0"/>
            <a:t>лічимо</a:t>
          </a:r>
          <a:r>
            <a:rPr lang="ru-RU" dirty="0" smtClean="0"/>
            <a:t> </a:t>
          </a:r>
          <a:r>
            <a:rPr lang="ru-RU" dirty="0" err="1" smtClean="0"/>
            <a:t>від</a:t>
          </a:r>
          <a:r>
            <a:rPr lang="ru-RU" dirty="0" smtClean="0"/>
            <a:t> 1 до 10; </a:t>
          </a:r>
          <a:endParaRPr lang="ru-RU" dirty="0"/>
        </a:p>
      </dgm:t>
    </dgm:pt>
    <dgm:pt modelId="{9CBB8E0F-8132-44DC-9D8E-596D30C01BDC}" type="parTrans" cxnId="{C481954A-B0AB-48C0-938D-560D7BB65C9D}">
      <dgm:prSet/>
      <dgm:spPr/>
      <dgm:t>
        <a:bodyPr/>
        <a:lstStyle/>
        <a:p>
          <a:endParaRPr lang="ru-RU"/>
        </a:p>
      </dgm:t>
    </dgm:pt>
    <dgm:pt modelId="{5AA50091-093F-4D8B-B55A-37DD61301F7F}" type="sibTrans" cxnId="{C481954A-B0AB-48C0-938D-560D7BB65C9D}">
      <dgm:prSet/>
      <dgm:spPr/>
      <dgm:t>
        <a:bodyPr/>
        <a:lstStyle/>
        <a:p>
          <a:endParaRPr lang="ru-RU"/>
        </a:p>
      </dgm:t>
    </dgm:pt>
    <dgm:pt modelId="{F46530D1-415D-4514-9338-F8D2C9875966}">
      <dgm:prSet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10 до 1.</a:t>
          </a:r>
          <a:endParaRPr lang="ru-RU" dirty="0"/>
        </a:p>
      </dgm:t>
    </dgm:pt>
    <dgm:pt modelId="{67A49040-307F-4CBA-AFCC-B8CFE8F5E8C9}" type="parTrans" cxnId="{12B4F3A8-2DDA-43FA-8651-F8D5ADD0C1FF}">
      <dgm:prSet/>
      <dgm:spPr/>
      <dgm:t>
        <a:bodyPr/>
        <a:lstStyle/>
        <a:p>
          <a:endParaRPr lang="ru-RU"/>
        </a:p>
      </dgm:t>
    </dgm:pt>
    <dgm:pt modelId="{68581DA3-06B9-4BE1-90A0-1820414CD962}" type="sibTrans" cxnId="{12B4F3A8-2DDA-43FA-8651-F8D5ADD0C1FF}">
      <dgm:prSet/>
      <dgm:spPr/>
      <dgm:t>
        <a:bodyPr/>
        <a:lstStyle/>
        <a:p>
          <a:endParaRPr lang="ru-RU"/>
        </a:p>
      </dgm:t>
    </dgm:pt>
    <dgm:pt modelId="{C922C64D-334A-4A3A-B841-9C05593E89D6}" type="pres">
      <dgm:prSet presAssocID="{DF1CB582-C8B6-4C81-97D2-291E941277A5}" presName="diagram" presStyleCnt="0">
        <dgm:presLayoutVars>
          <dgm:dir/>
          <dgm:resizeHandles val="exact"/>
        </dgm:presLayoutVars>
      </dgm:prSet>
      <dgm:spPr/>
    </dgm:pt>
    <dgm:pt modelId="{46A32AC2-C997-45FA-ACA8-7FAECA427FD6}" type="pres">
      <dgm:prSet presAssocID="{F992C777-2B10-4125-90D1-47B45C87EB2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CC3468-A941-43EA-8417-D2D13E78F727}" type="pres">
      <dgm:prSet presAssocID="{5AA50091-093F-4D8B-B55A-37DD61301F7F}" presName="sibTrans" presStyleCnt="0"/>
      <dgm:spPr/>
    </dgm:pt>
    <dgm:pt modelId="{B9A817A7-8621-4E58-AEA5-D892AB9CA550}" type="pres">
      <dgm:prSet presAssocID="{F46530D1-415D-4514-9338-F8D2C9875966}" presName="node" presStyleLbl="node1" presStyleIdx="1" presStyleCnt="2">
        <dgm:presLayoutVars>
          <dgm:bulletEnabled val="1"/>
        </dgm:presLayoutVars>
      </dgm:prSet>
      <dgm:spPr/>
    </dgm:pt>
  </dgm:ptLst>
  <dgm:cxnLst>
    <dgm:cxn modelId="{C481954A-B0AB-48C0-938D-560D7BB65C9D}" srcId="{DF1CB582-C8B6-4C81-97D2-291E941277A5}" destId="{F992C777-2B10-4125-90D1-47B45C87EB2D}" srcOrd="0" destOrd="0" parTransId="{9CBB8E0F-8132-44DC-9D8E-596D30C01BDC}" sibTransId="{5AA50091-093F-4D8B-B55A-37DD61301F7F}"/>
    <dgm:cxn modelId="{12B4F3A8-2DDA-43FA-8651-F8D5ADD0C1FF}" srcId="{DF1CB582-C8B6-4C81-97D2-291E941277A5}" destId="{F46530D1-415D-4514-9338-F8D2C9875966}" srcOrd="1" destOrd="0" parTransId="{67A49040-307F-4CBA-AFCC-B8CFE8F5E8C9}" sibTransId="{68581DA3-06B9-4BE1-90A0-1820414CD962}"/>
    <dgm:cxn modelId="{E673B447-CCAB-4EF1-80C2-5ED335087976}" type="presOf" srcId="{DF1CB582-C8B6-4C81-97D2-291E941277A5}" destId="{C922C64D-334A-4A3A-B841-9C05593E89D6}" srcOrd="0" destOrd="0" presId="urn:microsoft.com/office/officeart/2005/8/layout/default"/>
    <dgm:cxn modelId="{9CED784A-2F14-4AF3-BF37-17038496158C}" type="presOf" srcId="{F46530D1-415D-4514-9338-F8D2C9875966}" destId="{B9A817A7-8621-4E58-AEA5-D892AB9CA550}" srcOrd="0" destOrd="0" presId="urn:microsoft.com/office/officeart/2005/8/layout/default"/>
    <dgm:cxn modelId="{D3043B72-6F83-4D1A-847F-2B2C05468BAA}" type="presOf" srcId="{F992C777-2B10-4125-90D1-47B45C87EB2D}" destId="{46A32AC2-C997-45FA-ACA8-7FAECA427FD6}" srcOrd="0" destOrd="0" presId="urn:microsoft.com/office/officeart/2005/8/layout/default"/>
    <dgm:cxn modelId="{C4E950BD-1004-42EC-9DC1-F9897FCBFB96}" type="presParOf" srcId="{C922C64D-334A-4A3A-B841-9C05593E89D6}" destId="{46A32AC2-C997-45FA-ACA8-7FAECA427FD6}" srcOrd="0" destOrd="0" presId="urn:microsoft.com/office/officeart/2005/8/layout/default"/>
    <dgm:cxn modelId="{DFA88760-EAEF-4CED-959D-3CBA70489661}" type="presParOf" srcId="{C922C64D-334A-4A3A-B841-9C05593E89D6}" destId="{AECC3468-A941-43EA-8417-D2D13E78F727}" srcOrd="1" destOrd="0" presId="urn:microsoft.com/office/officeart/2005/8/layout/default"/>
    <dgm:cxn modelId="{143AE02E-7A68-4FE3-B037-4679584E7D84}" type="presParOf" srcId="{C922C64D-334A-4A3A-B841-9C05593E89D6}" destId="{B9A817A7-8621-4E58-AEA5-D892AB9CA55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34FDCA-E4A4-4491-9F76-02B2AB944CCA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CA8414C-7186-4EBF-A7DB-4F626E8A1339}">
      <dgm:prSet phldrT="[Текст]"/>
      <dgm:spPr/>
      <dgm:t>
        <a:bodyPr/>
        <a:lstStyle/>
        <a:p>
          <a:r>
            <a:rPr lang="ru-RU" dirty="0" err="1" smtClean="0"/>
            <a:t>Щоб</a:t>
          </a:r>
          <a:r>
            <a:rPr lang="ru-RU" dirty="0" smtClean="0"/>
            <a:t> </a:t>
          </a:r>
          <a:r>
            <a:rPr lang="ru-RU" dirty="0" err="1" smtClean="0"/>
            <a:t>одержати</a:t>
          </a:r>
          <a:r>
            <a:rPr lang="ru-RU" dirty="0" smtClean="0"/>
            <a:t> число 7, </a:t>
          </a:r>
          <a:r>
            <a:rPr lang="ru-RU" dirty="0" err="1" smtClean="0"/>
            <a:t>потрібно</a:t>
          </a:r>
          <a:r>
            <a:rPr lang="ru-RU" dirty="0" smtClean="0"/>
            <a:t> до 6 </a:t>
          </a:r>
          <a:r>
            <a:rPr lang="ru-RU" dirty="0" err="1" smtClean="0"/>
            <a:t>додати</a:t>
          </a:r>
          <a:r>
            <a:rPr lang="ru-RU" dirty="0" smtClean="0"/>
            <a:t> 1. </a:t>
          </a:r>
          <a:endParaRPr lang="ru-RU" dirty="0"/>
        </a:p>
      </dgm:t>
    </dgm:pt>
    <dgm:pt modelId="{876976C9-1B11-4A4E-8B73-6D8CCB795297}" type="parTrans" cxnId="{B4E6B742-CB77-464A-B605-0FA1E0CCB040}">
      <dgm:prSet/>
      <dgm:spPr/>
      <dgm:t>
        <a:bodyPr/>
        <a:lstStyle/>
        <a:p>
          <a:endParaRPr lang="ru-RU"/>
        </a:p>
      </dgm:t>
    </dgm:pt>
    <dgm:pt modelId="{515AA922-3635-4C0F-9AE1-C78791038A13}" type="sibTrans" cxnId="{B4E6B742-CB77-464A-B605-0FA1E0CCB040}">
      <dgm:prSet/>
      <dgm:spPr/>
      <dgm:t>
        <a:bodyPr/>
        <a:lstStyle/>
        <a:p>
          <a:endParaRPr lang="ru-RU"/>
        </a:p>
      </dgm:t>
    </dgm:pt>
    <dgm:pt modelId="{4F32BF0E-3F48-4B5C-88D1-8CBF23269E2A}">
      <dgm:prSet phldrT="[Текст]"/>
      <dgm:spPr/>
      <dgm:t>
        <a:bodyPr/>
        <a:lstStyle/>
        <a:p>
          <a:r>
            <a:rPr lang="ru-RU" dirty="0" smtClean="0"/>
            <a:t>Число 7, як і </a:t>
          </a:r>
          <a:r>
            <a:rPr lang="ru-RU" dirty="0" err="1" smtClean="0"/>
            <a:t>всі</a:t>
          </a:r>
          <a:r>
            <a:rPr lang="ru-RU" dirty="0" smtClean="0"/>
            <a:t> </a:t>
          </a:r>
          <a:r>
            <a:rPr lang="ru-RU" dirty="0" err="1" smtClean="0"/>
            <a:t>інші</a:t>
          </a:r>
          <a:r>
            <a:rPr lang="ru-RU" dirty="0" smtClean="0"/>
            <a:t>, </a:t>
          </a:r>
          <a:r>
            <a:rPr lang="ru-RU" dirty="0" err="1" smtClean="0"/>
            <a:t>має</a:t>
          </a:r>
          <a:r>
            <a:rPr lang="ru-RU" dirty="0" smtClean="0"/>
            <a:t> </a:t>
          </a:r>
          <a:r>
            <a:rPr lang="ru-RU" dirty="0" err="1" smtClean="0"/>
            <a:t>свій</a:t>
          </a:r>
          <a:r>
            <a:rPr lang="ru-RU" dirty="0" smtClean="0"/>
            <a:t> знак, </a:t>
          </a:r>
          <a:r>
            <a:rPr lang="ru-RU" dirty="0" err="1" smtClean="0"/>
            <a:t>позначається</a:t>
          </a:r>
          <a:r>
            <a:rPr lang="ru-RU" dirty="0" smtClean="0"/>
            <a:t> цифрою 7, «</a:t>
          </a:r>
          <a:r>
            <a:rPr lang="ru-RU" dirty="0" err="1" smtClean="0"/>
            <a:t>сімкою</a:t>
          </a:r>
          <a:r>
            <a:rPr lang="ru-RU" dirty="0" smtClean="0"/>
            <a:t>». </a:t>
          </a:r>
          <a:endParaRPr lang="ru-RU" dirty="0"/>
        </a:p>
      </dgm:t>
    </dgm:pt>
    <dgm:pt modelId="{B66163D6-3766-41CD-B707-717424FBAAB3}" type="parTrans" cxnId="{8C7B560F-12D0-4355-B26A-309AEF2249DF}">
      <dgm:prSet/>
      <dgm:spPr/>
      <dgm:t>
        <a:bodyPr/>
        <a:lstStyle/>
        <a:p>
          <a:endParaRPr lang="ru-RU"/>
        </a:p>
      </dgm:t>
    </dgm:pt>
    <dgm:pt modelId="{F79243FF-CF1E-4501-AF6F-DCAB8B44E5D3}" type="sibTrans" cxnId="{8C7B560F-12D0-4355-B26A-309AEF2249DF}">
      <dgm:prSet/>
      <dgm:spPr/>
      <dgm:t>
        <a:bodyPr/>
        <a:lstStyle/>
        <a:p>
          <a:endParaRPr lang="ru-RU"/>
        </a:p>
      </dgm:t>
    </dgm:pt>
    <dgm:pt modelId="{2AB30601-FCF7-4F8B-A59A-DD9BAED5DE7A}" type="pres">
      <dgm:prSet presAssocID="{D834FDCA-E4A4-4491-9F76-02B2AB944CCA}" presName="diagram" presStyleCnt="0">
        <dgm:presLayoutVars>
          <dgm:dir/>
          <dgm:resizeHandles val="exact"/>
        </dgm:presLayoutVars>
      </dgm:prSet>
      <dgm:spPr/>
    </dgm:pt>
    <dgm:pt modelId="{F95F4B04-F003-4A03-90F2-200205E45153}" type="pres">
      <dgm:prSet presAssocID="{BCA8414C-7186-4EBF-A7DB-4F626E8A133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71F65E-73A4-4099-B9A4-B55B4A8289DD}" type="pres">
      <dgm:prSet presAssocID="{515AA922-3635-4C0F-9AE1-C78791038A13}" presName="sibTrans" presStyleCnt="0"/>
      <dgm:spPr/>
    </dgm:pt>
    <dgm:pt modelId="{01A57B8F-0AD1-4FE7-A61B-8E4BCE91F2FD}" type="pres">
      <dgm:prSet presAssocID="{4F32BF0E-3F48-4B5C-88D1-8CBF23269E2A}" presName="node" presStyleLbl="node1" presStyleIdx="1" presStyleCnt="2">
        <dgm:presLayoutVars>
          <dgm:bulletEnabled val="1"/>
        </dgm:presLayoutVars>
      </dgm:prSet>
      <dgm:spPr/>
    </dgm:pt>
  </dgm:ptLst>
  <dgm:cxnLst>
    <dgm:cxn modelId="{8C7B560F-12D0-4355-B26A-309AEF2249DF}" srcId="{D834FDCA-E4A4-4491-9F76-02B2AB944CCA}" destId="{4F32BF0E-3F48-4B5C-88D1-8CBF23269E2A}" srcOrd="1" destOrd="0" parTransId="{B66163D6-3766-41CD-B707-717424FBAAB3}" sibTransId="{F79243FF-CF1E-4501-AF6F-DCAB8B44E5D3}"/>
    <dgm:cxn modelId="{B59D9F1B-A2DD-4603-98B4-FBF251EC030D}" type="presOf" srcId="{4F32BF0E-3F48-4B5C-88D1-8CBF23269E2A}" destId="{01A57B8F-0AD1-4FE7-A61B-8E4BCE91F2FD}" srcOrd="0" destOrd="0" presId="urn:microsoft.com/office/officeart/2005/8/layout/default"/>
    <dgm:cxn modelId="{72A28AF0-9A93-455C-B6E9-E395A1AE8EE4}" type="presOf" srcId="{D834FDCA-E4A4-4491-9F76-02B2AB944CCA}" destId="{2AB30601-FCF7-4F8B-A59A-DD9BAED5DE7A}" srcOrd="0" destOrd="0" presId="urn:microsoft.com/office/officeart/2005/8/layout/default"/>
    <dgm:cxn modelId="{B4E6B742-CB77-464A-B605-0FA1E0CCB040}" srcId="{D834FDCA-E4A4-4491-9F76-02B2AB944CCA}" destId="{BCA8414C-7186-4EBF-A7DB-4F626E8A1339}" srcOrd="0" destOrd="0" parTransId="{876976C9-1B11-4A4E-8B73-6D8CCB795297}" sibTransId="{515AA922-3635-4C0F-9AE1-C78791038A13}"/>
    <dgm:cxn modelId="{AA24170A-43E0-4AF3-BA1F-BDB8C59EC977}" type="presOf" srcId="{BCA8414C-7186-4EBF-A7DB-4F626E8A1339}" destId="{F95F4B04-F003-4A03-90F2-200205E45153}" srcOrd="0" destOrd="0" presId="urn:microsoft.com/office/officeart/2005/8/layout/default"/>
    <dgm:cxn modelId="{A3740400-B9AB-4A53-B368-ECA92F87C549}" type="presParOf" srcId="{2AB30601-FCF7-4F8B-A59A-DD9BAED5DE7A}" destId="{F95F4B04-F003-4A03-90F2-200205E45153}" srcOrd="0" destOrd="0" presId="urn:microsoft.com/office/officeart/2005/8/layout/default"/>
    <dgm:cxn modelId="{E19A7B21-7FED-4464-96BC-C584E3B7D74E}" type="presParOf" srcId="{2AB30601-FCF7-4F8B-A59A-DD9BAED5DE7A}" destId="{B371F65E-73A4-4099-B9A4-B55B4A8289DD}" srcOrd="1" destOrd="0" presId="urn:microsoft.com/office/officeart/2005/8/layout/default"/>
    <dgm:cxn modelId="{AC59E27B-856C-4EA4-810D-E46AB235F966}" type="presParOf" srcId="{2AB30601-FCF7-4F8B-A59A-DD9BAED5DE7A}" destId="{01A57B8F-0AD1-4FE7-A61B-8E4BCE91F2F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F31D83-AE12-4307-BF06-7BBE9A70F428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6BAE7BD-625C-4E63-98EC-5648783B623B}">
      <dgm:prSet phldrT="[Текст]"/>
      <dgm:spPr/>
      <dgm:t>
        <a:bodyPr/>
        <a:lstStyle/>
        <a:p>
          <a:r>
            <a:rPr lang="ru-RU" dirty="0" smtClean="0"/>
            <a:t>Яка нова цифра </a:t>
          </a:r>
          <a:r>
            <a:rPr lang="ru-RU" dirty="0" err="1" smtClean="0"/>
            <a:t>сіла</a:t>
          </a:r>
          <a:r>
            <a:rPr lang="ru-RU" dirty="0" smtClean="0"/>
            <a:t> у вагон, </a:t>
          </a:r>
          <a:r>
            <a:rPr lang="ru-RU" dirty="0" err="1" smtClean="0"/>
            <a:t>наступний</a:t>
          </a:r>
          <a:r>
            <a:rPr lang="ru-RU" dirty="0" smtClean="0"/>
            <a:t> за 6?</a:t>
          </a:r>
          <a:endParaRPr lang="ru-RU" dirty="0"/>
        </a:p>
      </dgm:t>
    </dgm:pt>
    <dgm:pt modelId="{DEC79B03-1F15-4017-AB11-0DFA6BD425C8}" type="parTrans" cxnId="{771EC76B-1C5A-4D20-8AFC-1BE300E624EB}">
      <dgm:prSet/>
      <dgm:spPr/>
      <dgm:t>
        <a:bodyPr/>
        <a:lstStyle/>
        <a:p>
          <a:endParaRPr lang="ru-RU"/>
        </a:p>
      </dgm:t>
    </dgm:pt>
    <dgm:pt modelId="{46DABD08-A4AB-4930-8334-E672D6530226}" type="sibTrans" cxnId="{771EC76B-1C5A-4D20-8AFC-1BE300E624EB}">
      <dgm:prSet/>
      <dgm:spPr/>
      <dgm:t>
        <a:bodyPr/>
        <a:lstStyle/>
        <a:p>
          <a:endParaRPr lang="ru-RU"/>
        </a:p>
      </dgm:t>
    </dgm:pt>
    <dgm:pt modelId="{ED644379-D048-48D4-84BB-CF7DFCBDE966}" type="pres">
      <dgm:prSet presAssocID="{1CF31D83-AE12-4307-BF06-7BBE9A70F428}" presName="diagram" presStyleCnt="0">
        <dgm:presLayoutVars>
          <dgm:dir/>
          <dgm:resizeHandles val="exact"/>
        </dgm:presLayoutVars>
      </dgm:prSet>
      <dgm:spPr/>
    </dgm:pt>
    <dgm:pt modelId="{FEEFE64B-7398-4F4B-A5BE-0A2438C91348}" type="pres">
      <dgm:prSet presAssocID="{A6BAE7BD-625C-4E63-98EC-5648783B623B}" presName="node" presStyleLbl="node1" presStyleIdx="0" presStyleCnt="1" custScaleX="8963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69F4C3C-14DF-435E-BA49-2275A1BA1F34}" type="presOf" srcId="{A6BAE7BD-625C-4E63-98EC-5648783B623B}" destId="{FEEFE64B-7398-4F4B-A5BE-0A2438C91348}" srcOrd="0" destOrd="0" presId="urn:microsoft.com/office/officeart/2005/8/layout/default"/>
    <dgm:cxn modelId="{D95E6061-846F-48D1-BCF1-7FEA1AD2E4F2}" type="presOf" srcId="{1CF31D83-AE12-4307-BF06-7BBE9A70F428}" destId="{ED644379-D048-48D4-84BB-CF7DFCBDE966}" srcOrd="0" destOrd="0" presId="urn:microsoft.com/office/officeart/2005/8/layout/default"/>
    <dgm:cxn modelId="{771EC76B-1C5A-4D20-8AFC-1BE300E624EB}" srcId="{1CF31D83-AE12-4307-BF06-7BBE9A70F428}" destId="{A6BAE7BD-625C-4E63-98EC-5648783B623B}" srcOrd="0" destOrd="0" parTransId="{DEC79B03-1F15-4017-AB11-0DFA6BD425C8}" sibTransId="{46DABD08-A4AB-4930-8334-E672D6530226}"/>
    <dgm:cxn modelId="{C579EF7C-6C9B-4217-8DCD-D40F1823DC88}" type="presParOf" srcId="{ED644379-D048-48D4-84BB-CF7DFCBDE966}" destId="{FEEFE64B-7398-4F4B-A5BE-0A2438C9134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F31D83-AE12-4307-BF06-7BBE9A70F428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6BAE7BD-625C-4E63-98EC-5648783B623B}">
      <dgm:prSet phldrT="[Текст]"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«</a:t>
          </a:r>
          <a:r>
            <a:rPr lang="ru-RU" dirty="0" err="1" smtClean="0"/>
            <a:t>сусідів</a:t>
          </a:r>
          <a:r>
            <a:rPr lang="ru-RU" dirty="0" smtClean="0"/>
            <a:t>» числа 4. </a:t>
          </a:r>
          <a:endParaRPr lang="ru-RU" dirty="0"/>
        </a:p>
      </dgm:t>
    </dgm:pt>
    <dgm:pt modelId="{DEC79B03-1F15-4017-AB11-0DFA6BD425C8}" type="parTrans" cxnId="{771EC76B-1C5A-4D20-8AFC-1BE300E624EB}">
      <dgm:prSet/>
      <dgm:spPr/>
      <dgm:t>
        <a:bodyPr/>
        <a:lstStyle/>
        <a:p>
          <a:endParaRPr lang="ru-RU"/>
        </a:p>
      </dgm:t>
    </dgm:pt>
    <dgm:pt modelId="{46DABD08-A4AB-4930-8334-E672D6530226}" type="sibTrans" cxnId="{771EC76B-1C5A-4D20-8AFC-1BE300E624EB}">
      <dgm:prSet/>
      <dgm:spPr/>
      <dgm:t>
        <a:bodyPr/>
        <a:lstStyle/>
        <a:p>
          <a:endParaRPr lang="ru-RU"/>
        </a:p>
      </dgm:t>
    </dgm:pt>
    <dgm:pt modelId="{ED644379-D048-48D4-84BB-CF7DFCBDE966}" type="pres">
      <dgm:prSet presAssocID="{1CF31D83-AE12-4307-BF06-7BBE9A70F428}" presName="diagram" presStyleCnt="0">
        <dgm:presLayoutVars>
          <dgm:dir/>
          <dgm:resizeHandles val="exact"/>
        </dgm:presLayoutVars>
      </dgm:prSet>
      <dgm:spPr/>
    </dgm:pt>
    <dgm:pt modelId="{FEEFE64B-7398-4F4B-A5BE-0A2438C91348}" type="pres">
      <dgm:prSet presAssocID="{A6BAE7BD-625C-4E63-98EC-5648783B623B}" presName="node" presStyleLbl="node1" presStyleIdx="0" presStyleCnt="1" custScaleX="98026" custLinFactNeighborX="23593" custLinFactNeighborY="25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71EC76B-1C5A-4D20-8AFC-1BE300E624EB}" srcId="{1CF31D83-AE12-4307-BF06-7BBE9A70F428}" destId="{A6BAE7BD-625C-4E63-98EC-5648783B623B}" srcOrd="0" destOrd="0" parTransId="{DEC79B03-1F15-4017-AB11-0DFA6BD425C8}" sibTransId="{46DABD08-A4AB-4930-8334-E672D6530226}"/>
    <dgm:cxn modelId="{BFBBBAB4-3D07-4A1C-AA8D-987CCCEDC3A4}" type="presOf" srcId="{1CF31D83-AE12-4307-BF06-7BBE9A70F428}" destId="{ED644379-D048-48D4-84BB-CF7DFCBDE966}" srcOrd="0" destOrd="0" presId="urn:microsoft.com/office/officeart/2005/8/layout/default"/>
    <dgm:cxn modelId="{9800B663-7516-43B9-9AD3-937C88F19F8B}" type="presOf" srcId="{A6BAE7BD-625C-4E63-98EC-5648783B623B}" destId="{FEEFE64B-7398-4F4B-A5BE-0A2438C91348}" srcOrd="0" destOrd="0" presId="urn:microsoft.com/office/officeart/2005/8/layout/default"/>
    <dgm:cxn modelId="{2F57F456-CF6D-4AD8-BEAA-9FCC53106FD1}" type="presParOf" srcId="{ED644379-D048-48D4-84BB-CF7DFCBDE966}" destId="{FEEFE64B-7398-4F4B-A5BE-0A2438C9134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114FFC-D9E1-42ED-AC07-5B40A4678DE6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F5E4CE83-2929-4C60-A29C-B4BFC6CCDE75}">
      <dgm:prSet phldrT="[Текст]"/>
      <dgm:spPr/>
      <dgm:t>
        <a:bodyPr/>
        <a:lstStyle/>
        <a:p>
          <a:r>
            <a:rPr lang="ru-RU" dirty="0" smtClean="0"/>
            <a:t>По </a:t>
          </a:r>
          <a:r>
            <a:rPr lang="ru-RU" dirty="0" err="1" smtClean="0"/>
            <a:t>дорозі</a:t>
          </a:r>
          <a:r>
            <a:rPr lang="ru-RU" dirty="0" smtClean="0"/>
            <a:t> </a:t>
          </a:r>
          <a:r>
            <a:rPr lang="ru-RU" dirty="0" err="1" smtClean="0"/>
            <a:t>їжак</a:t>
          </a:r>
          <a:r>
            <a:rPr lang="ru-RU" dirty="0" smtClean="0"/>
            <a:t> </a:t>
          </a:r>
          <a:r>
            <a:rPr lang="ru-RU" dirty="0" err="1" smtClean="0"/>
            <a:t>біг</a:t>
          </a:r>
          <a:r>
            <a:rPr lang="ru-RU" dirty="0" smtClean="0"/>
            <a:t>, </a:t>
          </a:r>
        </a:p>
        <a:p>
          <a:r>
            <a:rPr lang="ru-RU" dirty="0" err="1" smtClean="0"/>
            <a:t>ніс</a:t>
          </a:r>
          <a:r>
            <a:rPr lang="ru-RU" dirty="0" smtClean="0"/>
            <a:t> </a:t>
          </a:r>
          <a:r>
            <a:rPr lang="ru-RU" dirty="0" err="1" smtClean="0"/>
            <a:t>сім</a:t>
          </a:r>
          <a:r>
            <a:rPr lang="ru-RU" dirty="0" smtClean="0"/>
            <a:t> </a:t>
          </a:r>
          <a:r>
            <a:rPr lang="ru-RU" dirty="0" err="1" smtClean="0"/>
            <a:t>яблук</a:t>
          </a:r>
          <a:r>
            <a:rPr lang="ru-RU" dirty="0" smtClean="0"/>
            <a:t> на </a:t>
          </a:r>
          <a:r>
            <a:rPr lang="ru-RU" dirty="0" err="1" smtClean="0"/>
            <a:t>пиріг</a:t>
          </a:r>
          <a:r>
            <a:rPr lang="ru-RU" dirty="0" smtClean="0"/>
            <a:t>.</a:t>
          </a:r>
        </a:p>
        <a:p>
          <a:r>
            <a:rPr lang="ru-RU" dirty="0" smtClean="0"/>
            <a:t>Одно впало, </a:t>
          </a:r>
          <a:r>
            <a:rPr lang="ru-RU" dirty="0" err="1" smtClean="0"/>
            <a:t>покотилось</a:t>
          </a:r>
          <a:r>
            <a:rPr lang="ru-RU" dirty="0" smtClean="0"/>
            <a:t>. </a:t>
          </a:r>
          <a:r>
            <a:rPr lang="ru-RU" dirty="0" err="1" smtClean="0"/>
            <a:t>Скільки</a:t>
          </a:r>
          <a:r>
            <a:rPr lang="ru-RU" dirty="0" smtClean="0"/>
            <a:t> </a:t>
          </a:r>
          <a:r>
            <a:rPr lang="ru-RU" dirty="0" err="1" smtClean="0"/>
            <a:t>яблук</a:t>
          </a:r>
          <a:r>
            <a:rPr lang="ru-RU" dirty="0" smtClean="0"/>
            <a:t> </a:t>
          </a:r>
          <a:r>
            <a:rPr lang="ru-RU" dirty="0" err="1" smtClean="0"/>
            <a:t>залишилось</a:t>
          </a:r>
          <a:r>
            <a:rPr lang="ru-RU" dirty="0" smtClean="0"/>
            <a:t>?</a:t>
          </a:r>
          <a:endParaRPr lang="ru-RU" dirty="0"/>
        </a:p>
      </dgm:t>
    </dgm:pt>
    <dgm:pt modelId="{F5047DB4-5BD4-4AA9-8682-2B0D0AC4107E}" type="parTrans" cxnId="{6D817AA4-7A78-43DD-9F6E-64847E141E43}">
      <dgm:prSet/>
      <dgm:spPr/>
      <dgm:t>
        <a:bodyPr/>
        <a:lstStyle/>
        <a:p>
          <a:endParaRPr lang="ru-RU"/>
        </a:p>
      </dgm:t>
    </dgm:pt>
    <dgm:pt modelId="{DD0A8994-9C44-4E5C-8C08-B190E49C12A0}" type="sibTrans" cxnId="{6D817AA4-7A78-43DD-9F6E-64847E141E43}">
      <dgm:prSet/>
      <dgm:spPr/>
      <dgm:t>
        <a:bodyPr/>
        <a:lstStyle/>
        <a:p>
          <a:endParaRPr lang="ru-RU"/>
        </a:p>
      </dgm:t>
    </dgm:pt>
    <dgm:pt modelId="{DCEE7460-7672-49EC-9E65-1DA252516A27}" type="pres">
      <dgm:prSet presAssocID="{83114FFC-D9E1-42ED-AC07-5B40A4678DE6}" presName="diagram" presStyleCnt="0">
        <dgm:presLayoutVars>
          <dgm:dir/>
          <dgm:resizeHandles val="exact"/>
        </dgm:presLayoutVars>
      </dgm:prSet>
      <dgm:spPr/>
    </dgm:pt>
    <dgm:pt modelId="{258009DD-C524-4129-BDCE-B31280BF3AF2}" type="pres">
      <dgm:prSet presAssocID="{F5E4CE83-2929-4C60-A29C-B4BFC6CCDE75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3FD1F60-D90E-4554-B4B3-8EE95901CDF8}" type="presOf" srcId="{F5E4CE83-2929-4C60-A29C-B4BFC6CCDE75}" destId="{258009DD-C524-4129-BDCE-B31280BF3AF2}" srcOrd="0" destOrd="0" presId="urn:microsoft.com/office/officeart/2005/8/layout/default"/>
    <dgm:cxn modelId="{4F99C13A-6E31-4F19-89FD-CE426DDCC449}" type="presOf" srcId="{83114FFC-D9E1-42ED-AC07-5B40A4678DE6}" destId="{DCEE7460-7672-49EC-9E65-1DA252516A27}" srcOrd="0" destOrd="0" presId="urn:microsoft.com/office/officeart/2005/8/layout/default"/>
    <dgm:cxn modelId="{6D817AA4-7A78-43DD-9F6E-64847E141E43}" srcId="{83114FFC-D9E1-42ED-AC07-5B40A4678DE6}" destId="{F5E4CE83-2929-4C60-A29C-B4BFC6CCDE75}" srcOrd="0" destOrd="0" parTransId="{F5047DB4-5BD4-4AA9-8682-2B0D0AC4107E}" sibTransId="{DD0A8994-9C44-4E5C-8C08-B190E49C12A0}"/>
    <dgm:cxn modelId="{5BBAB717-0614-4088-9526-75077BAD6CB7}" type="presParOf" srcId="{DCEE7460-7672-49EC-9E65-1DA252516A27}" destId="{258009DD-C524-4129-BDCE-B31280BF3AF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FADFFB-1D76-4174-A7B9-AEC536A0727F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32C6E780-2D29-43E2-9E1F-0D428B3702A4}">
      <dgm:prSet phldrT="[Текст]"/>
      <dgm:spPr/>
      <dgm:t>
        <a:bodyPr/>
        <a:lstStyle/>
        <a:p>
          <a:r>
            <a:rPr lang="ru-RU" dirty="0" smtClean="0"/>
            <a:t>Ой, грибочки у </a:t>
          </a:r>
          <a:r>
            <a:rPr lang="ru-RU" dirty="0" err="1" smtClean="0"/>
            <a:t>гайочку</a:t>
          </a:r>
          <a:r>
            <a:rPr lang="ru-RU" dirty="0" smtClean="0"/>
            <a:t> в капелюшечках стоять. Два грибочки, три грибочки, </a:t>
          </a:r>
          <a:r>
            <a:rPr lang="ru-RU" dirty="0" err="1" smtClean="0"/>
            <a:t>скільки</a:t>
          </a:r>
          <a:r>
            <a:rPr lang="ru-RU" dirty="0" smtClean="0"/>
            <a:t> разом буде?</a:t>
          </a:r>
          <a:endParaRPr lang="ru-RU" dirty="0"/>
        </a:p>
      </dgm:t>
    </dgm:pt>
    <dgm:pt modelId="{D0AEFF49-A343-4CAC-9ECB-8D8ED9FF7E35}" type="parTrans" cxnId="{9F85D7E9-19EC-4EC6-833B-44573AD700AD}">
      <dgm:prSet/>
      <dgm:spPr/>
      <dgm:t>
        <a:bodyPr/>
        <a:lstStyle/>
        <a:p>
          <a:endParaRPr lang="ru-RU"/>
        </a:p>
      </dgm:t>
    </dgm:pt>
    <dgm:pt modelId="{AD1B0ADA-5737-4754-8CF3-C5FB522828B6}" type="sibTrans" cxnId="{9F85D7E9-19EC-4EC6-833B-44573AD700AD}">
      <dgm:prSet/>
      <dgm:spPr/>
      <dgm:t>
        <a:bodyPr/>
        <a:lstStyle/>
        <a:p>
          <a:endParaRPr lang="ru-RU"/>
        </a:p>
      </dgm:t>
    </dgm:pt>
    <dgm:pt modelId="{340B71C8-7A40-438E-9B34-AC3B05F57EFC}" type="pres">
      <dgm:prSet presAssocID="{2CFADFFB-1D76-4174-A7B9-AEC536A0727F}" presName="diagram" presStyleCnt="0">
        <dgm:presLayoutVars>
          <dgm:dir/>
          <dgm:resizeHandles val="exact"/>
        </dgm:presLayoutVars>
      </dgm:prSet>
      <dgm:spPr/>
    </dgm:pt>
    <dgm:pt modelId="{B1EF38FF-7FA9-4EC5-B016-CC36ADED9888}" type="pres">
      <dgm:prSet presAssocID="{32C6E780-2D29-43E2-9E1F-0D428B3702A4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2043995-8150-4DA0-B95B-B2F361285F7A}" type="presOf" srcId="{2CFADFFB-1D76-4174-A7B9-AEC536A0727F}" destId="{340B71C8-7A40-438E-9B34-AC3B05F57EFC}" srcOrd="0" destOrd="0" presId="urn:microsoft.com/office/officeart/2005/8/layout/default"/>
    <dgm:cxn modelId="{9F85D7E9-19EC-4EC6-833B-44573AD700AD}" srcId="{2CFADFFB-1D76-4174-A7B9-AEC536A0727F}" destId="{32C6E780-2D29-43E2-9E1F-0D428B3702A4}" srcOrd="0" destOrd="0" parTransId="{D0AEFF49-A343-4CAC-9ECB-8D8ED9FF7E35}" sibTransId="{AD1B0ADA-5737-4754-8CF3-C5FB522828B6}"/>
    <dgm:cxn modelId="{63C25548-DD65-4F21-9581-11B185D602AE}" type="presOf" srcId="{32C6E780-2D29-43E2-9E1F-0D428B3702A4}" destId="{B1EF38FF-7FA9-4EC5-B016-CC36ADED9888}" srcOrd="0" destOrd="0" presId="urn:microsoft.com/office/officeart/2005/8/layout/default"/>
    <dgm:cxn modelId="{62C558DD-A6E4-461C-A36D-F951F486E185}" type="presParOf" srcId="{340B71C8-7A40-438E-9B34-AC3B05F57EFC}" destId="{B1EF38FF-7FA9-4EC5-B016-CC36ADED988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016F5-C7E8-4C8B-94C1-3C4458445A3C}">
      <dsp:nvSpPr>
        <dsp:cNvPr id="0" name=""/>
        <dsp:cNvSpPr/>
      </dsp:nvSpPr>
      <dsp:spPr>
        <a:xfrm>
          <a:off x="4480" y="147112"/>
          <a:ext cx="2037095" cy="12222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/>
            <a:t>Перший ряд </a:t>
          </a:r>
          <a:r>
            <a:rPr lang="ru-RU" sz="2200" kern="1200" dirty="0" err="1" smtClean="0"/>
            <a:t>лічить</a:t>
          </a:r>
          <a:endParaRPr lang="ru-RU" sz="2200" kern="1200" dirty="0"/>
        </a:p>
      </dsp:txBody>
      <dsp:txXfrm>
        <a:off x="4480" y="147112"/>
        <a:ext cx="2037095" cy="814838"/>
      </dsp:txXfrm>
    </dsp:sp>
    <dsp:sp modelId="{0E2E0B7B-1E40-4687-99E1-CD35674811F9}">
      <dsp:nvSpPr>
        <dsp:cNvPr id="0" name=""/>
        <dsp:cNvSpPr/>
      </dsp:nvSpPr>
      <dsp:spPr>
        <a:xfrm>
          <a:off x="421716" y="961951"/>
          <a:ext cx="2037095" cy="1267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err="1" smtClean="0"/>
            <a:t>від</a:t>
          </a:r>
          <a:r>
            <a:rPr lang="ru-RU" sz="2200" kern="1200" dirty="0" smtClean="0"/>
            <a:t> 1 </a:t>
          </a:r>
          <a:r>
            <a:rPr lang="ru-RU" sz="2200" kern="1200" smtClean="0"/>
            <a:t>до 5</a:t>
          </a:r>
          <a:endParaRPr lang="ru-RU" sz="2200" kern="1200" dirty="0"/>
        </a:p>
      </dsp:txBody>
      <dsp:txXfrm>
        <a:off x="458831" y="999066"/>
        <a:ext cx="1962865" cy="1192970"/>
      </dsp:txXfrm>
    </dsp:sp>
    <dsp:sp modelId="{5168912A-EB55-46F4-AF11-CE53E0A6D301}">
      <dsp:nvSpPr>
        <dsp:cNvPr id="0" name=""/>
        <dsp:cNvSpPr/>
      </dsp:nvSpPr>
      <dsp:spPr>
        <a:xfrm>
          <a:off x="2350391" y="300943"/>
          <a:ext cx="654690" cy="5071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/>
        </a:p>
      </dsp:txBody>
      <dsp:txXfrm>
        <a:off x="2350391" y="402378"/>
        <a:ext cx="502537" cy="304307"/>
      </dsp:txXfrm>
    </dsp:sp>
    <dsp:sp modelId="{91AFE69A-3CF6-464D-BE5F-73E1145608EF}">
      <dsp:nvSpPr>
        <dsp:cNvPr id="0" name=""/>
        <dsp:cNvSpPr/>
      </dsp:nvSpPr>
      <dsp:spPr>
        <a:xfrm>
          <a:off x="3276840" y="147112"/>
          <a:ext cx="2037095" cy="12222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err="1" smtClean="0"/>
            <a:t>Другий</a:t>
          </a:r>
          <a:r>
            <a:rPr lang="ru-RU" sz="2200" kern="1200" dirty="0" smtClean="0"/>
            <a:t> ряд </a:t>
          </a:r>
          <a:r>
            <a:rPr lang="ru-RU" sz="2200" kern="1200" dirty="0" err="1" smtClean="0"/>
            <a:t>лічить</a:t>
          </a:r>
          <a:endParaRPr lang="ru-RU" sz="2200" kern="1200" dirty="0"/>
        </a:p>
      </dsp:txBody>
      <dsp:txXfrm>
        <a:off x="3276840" y="147112"/>
        <a:ext cx="2037095" cy="814838"/>
      </dsp:txXfrm>
    </dsp:sp>
    <dsp:sp modelId="{095C2FF6-798D-4A12-BC2C-83D465076313}">
      <dsp:nvSpPr>
        <dsp:cNvPr id="0" name=""/>
        <dsp:cNvSpPr/>
      </dsp:nvSpPr>
      <dsp:spPr>
        <a:xfrm>
          <a:off x="3694077" y="961951"/>
          <a:ext cx="2037095" cy="1267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smtClean="0"/>
            <a:t> </a:t>
          </a:r>
          <a:r>
            <a:rPr lang="ru-RU" sz="2200" kern="1200" dirty="0" err="1" smtClean="0"/>
            <a:t>від</a:t>
          </a:r>
          <a:r>
            <a:rPr lang="ru-RU" sz="2200" kern="1200" dirty="0" smtClean="0"/>
            <a:t> 1 до 6</a:t>
          </a:r>
          <a:endParaRPr lang="ru-RU" sz="2200" kern="1200" dirty="0"/>
        </a:p>
      </dsp:txBody>
      <dsp:txXfrm>
        <a:off x="3731192" y="999066"/>
        <a:ext cx="1962865" cy="1192970"/>
      </dsp:txXfrm>
    </dsp:sp>
    <dsp:sp modelId="{ECF07D16-725F-475E-86DA-38212A1F7872}">
      <dsp:nvSpPr>
        <dsp:cNvPr id="0" name=""/>
        <dsp:cNvSpPr/>
      </dsp:nvSpPr>
      <dsp:spPr>
        <a:xfrm>
          <a:off x="5622752" y="300943"/>
          <a:ext cx="654690" cy="5071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/>
        </a:p>
      </dsp:txBody>
      <dsp:txXfrm>
        <a:off x="5622752" y="402378"/>
        <a:ext cx="502537" cy="304307"/>
      </dsp:txXfrm>
    </dsp:sp>
    <dsp:sp modelId="{AA23CE55-7E0B-45D0-A5B5-2D3ADF985725}">
      <dsp:nvSpPr>
        <dsp:cNvPr id="0" name=""/>
        <dsp:cNvSpPr/>
      </dsp:nvSpPr>
      <dsp:spPr>
        <a:xfrm>
          <a:off x="6549201" y="147112"/>
          <a:ext cx="2037095" cy="12222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err="1" smtClean="0"/>
            <a:t>Третій</a:t>
          </a:r>
          <a:r>
            <a:rPr lang="ru-RU" sz="2200" kern="1200" dirty="0" smtClean="0"/>
            <a:t> ряд </a:t>
          </a:r>
          <a:r>
            <a:rPr lang="ru-RU" sz="2200" kern="1200" dirty="0" err="1" smtClean="0"/>
            <a:t>лічить</a:t>
          </a:r>
          <a:endParaRPr lang="ru-RU" sz="2200" kern="1200" dirty="0"/>
        </a:p>
      </dsp:txBody>
      <dsp:txXfrm>
        <a:off x="6549201" y="147112"/>
        <a:ext cx="2037095" cy="814838"/>
      </dsp:txXfrm>
    </dsp:sp>
    <dsp:sp modelId="{4C5B2CAB-8E81-4E25-A7FF-A4652CE7CBA7}">
      <dsp:nvSpPr>
        <dsp:cNvPr id="0" name=""/>
        <dsp:cNvSpPr/>
      </dsp:nvSpPr>
      <dsp:spPr>
        <a:xfrm>
          <a:off x="6966437" y="961951"/>
          <a:ext cx="2037095" cy="1267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smtClean="0"/>
            <a:t> </a:t>
          </a:r>
          <a:r>
            <a:rPr lang="ru-RU" sz="2200" kern="1200" dirty="0" err="1" smtClean="0"/>
            <a:t>від</a:t>
          </a:r>
          <a:r>
            <a:rPr lang="ru-RU" sz="2200" kern="1200" dirty="0" smtClean="0"/>
            <a:t> 6 до 1.</a:t>
          </a:r>
          <a:endParaRPr lang="ru-RU" sz="2200" kern="1200" dirty="0"/>
        </a:p>
      </dsp:txBody>
      <dsp:txXfrm>
        <a:off x="7003552" y="999066"/>
        <a:ext cx="1962865" cy="1192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32AC2-C997-45FA-ACA8-7FAECA427FD6}">
      <dsp:nvSpPr>
        <dsp:cNvPr id="0" name=""/>
        <dsp:cNvSpPr/>
      </dsp:nvSpPr>
      <dsp:spPr>
        <a:xfrm>
          <a:off x="753963" y="520"/>
          <a:ext cx="2184796" cy="13108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Разом </a:t>
          </a:r>
          <a:r>
            <a:rPr lang="ru-RU" sz="2800" kern="1200" dirty="0" err="1" smtClean="0"/>
            <a:t>лічимо</a:t>
          </a:r>
          <a:r>
            <a:rPr lang="ru-RU" sz="2800" kern="1200" dirty="0" smtClean="0"/>
            <a:t> </a:t>
          </a:r>
          <a:r>
            <a:rPr lang="ru-RU" sz="2800" kern="1200" dirty="0" err="1" smtClean="0"/>
            <a:t>від</a:t>
          </a:r>
          <a:r>
            <a:rPr lang="ru-RU" sz="2800" kern="1200" dirty="0" smtClean="0"/>
            <a:t> 1 до 10; </a:t>
          </a:r>
          <a:endParaRPr lang="ru-RU" sz="2800" kern="1200" dirty="0"/>
        </a:p>
      </dsp:txBody>
      <dsp:txXfrm>
        <a:off x="753963" y="520"/>
        <a:ext cx="2184796" cy="1310878"/>
      </dsp:txXfrm>
    </dsp:sp>
    <dsp:sp modelId="{B9A817A7-8621-4E58-AEA5-D892AB9CA550}">
      <dsp:nvSpPr>
        <dsp:cNvPr id="0" name=""/>
        <dsp:cNvSpPr/>
      </dsp:nvSpPr>
      <dsp:spPr>
        <a:xfrm>
          <a:off x="3157239" y="520"/>
          <a:ext cx="2184796" cy="13108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err="1" smtClean="0"/>
            <a:t>від</a:t>
          </a:r>
          <a:r>
            <a:rPr lang="ru-RU" sz="2800" kern="1200" dirty="0" smtClean="0"/>
            <a:t> 10 до 1.</a:t>
          </a:r>
          <a:endParaRPr lang="ru-RU" sz="2800" kern="1200" dirty="0"/>
        </a:p>
      </dsp:txBody>
      <dsp:txXfrm>
        <a:off x="3157239" y="520"/>
        <a:ext cx="2184796" cy="1310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F4B04-F003-4A03-90F2-200205E45153}">
      <dsp:nvSpPr>
        <dsp:cNvPr id="0" name=""/>
        <dsp:cNvSpPr/>
      </dsp:nvSpPr>
      <dsp:spPr>
        <a:xfrm>
          <a:off x="287915" y="1023"/>
          <a:ext cx="3644651" cy="21867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err="1" smtClean="0"/>
            <a:t>Щоб</a:t>
          </a:r>
          <a:r>
            <a:rPr lang="ru-RU" sz="3000" kern="1200" dirty="0" smtClean="0"/>
            <a:t> </a:t>
          </a:r>
          <a:r>
            <a:rPr lang="ru-RU" sz="3000" kern="1200" dirty="0" err="1" smtClean="0"/>
            <a:t>одержати</a:t>
          </a:r>
          <a:r>
            <a:rPr lang="ru-RU" sz="3000" kern="1200" dirty="0" smtClean="0"/>
            <a:t> число 7, </a:t>
          </a:r>
          <a:r>
            <a:rPr lang="ru-RU" sz="3000" kern="1200" dirty="0" err="1" smtClean="0"/>
            <a:t>потрібно</a:t>
          </a:r>
          <a:r>
            <a:rPr lang="ru-RU" sz="3000" kern="1200" dirty="0" smtClean="0"/>
            <a:t> до 6 </a:t>
          </a:r>
          <a:r>
            <a:rPr lang="ru-RU" sz="3000" kern="1200" dirty="0" err="1" smtClean="0"/>
            <a:t>додати</a:t>
          </a:r>
          <a:r>
            <a:rPr lang="ru-RU" sz="3000" kern="1200" dirty="0" smtClean="0"/>
            <a:t> 1. </a:t>
          </a:r>
          <a:endParaRPr lang="ru-RU" sz="3000" kern="1200" dirty="0"/>
        </a:p>
      </dsp:txBody>
      <dsp:txXfrm>
        <a:off x="287915" y="1023"/>
        <a:ext cx="3644651" cy="2186791"/>
      </dsp:txXfrm>
    </dsp:sp>
    <dsp:sp modelId="{01A57B8F-0AD1-4FE7-A61B-8E4BCE91F2FD}">
      <dsp:nvSpPr>
        <dsp:cNvPr id="0" name=""/>
        <dsp:cNvSpPr/>
      </dsp:nvSpPr>
      <dsp:spPr>
        <a:xfrm>
          <a:off x="4297032" y="1023"/>
          <a:ext cx="3644651" cy="218679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Число 7, як і </a:t>
          </a:r>
          <a:r>
            <a:rPr lang="ru-RU" sz="3000" kern="1200" dirty="0" err="1" smtClean="0"/>
            <a:t>всі</a:t>
          </a:r>
          <a:r>
            <a:rPr lang="ru-RU" sz="3000" kern="1200" dirty="0" smtClean="0"/>
            <a:t> </a:t>
          </a:r>
          <a:r>
            <a:rPr lang="ru-RU" sz="3000" kern="1200" dirty="0" err="1" smtClean="0"/>
            <a:t>інші</a:t>
          </a:r>
          <a:r>
            <a:rPr lang="ru-RU" sz="3000" kern="1200" dirty="0" smtClean="0"/>
            <a:t>, </a:t>
          </a:r>
          <a:r>
            <a:rPr lang="ru-RU" sz="3000" kern="1200" dirty="0" err="1" smtClean="0"/>
            <a:t>має</a:t>
          </a:r>
          <a:r>
            <a:rPr lang="ru-RU" sz="3000" kern="1200" dirty="0" smtClean="0"/>
            <a:t> </a:t>
          </a:r>
          <a:r>
            <a:rPr lang="ru-RU" sz="3000" kern="1200" dirty="0" err="1" smtClean="0"/>
            <a:t>свій</a:t>
          </a:r>
          <a:r>
            <a:rPr lang="ru-RU" sz="3000" kern="1200" dirty="0" smtClean="0"/>
            <a:t> знак, </a:t>
          </a:r>
          <a:r>
            <a:rPr lang="ru-RU" sz="3000" kern="1200" dirty="0" err="1" smtClean="0"/>
            <a:t>позначається</a:t>
          </a:r>
          <a:r>
            <a:rPr lang="ru-RU" sz="3000" kern="1200" dirty="0" smtClean="0"/>
            <a:t> цифрою 7, «</a:t>
          </a:r>
          <a:r>
            <a:rPr lang="ru-RU" sz="3000" kern="1200" dirty="0" err="1" smtClean="0"/>
            <a:t>сімкою</a:t>
          </a:r>
          <a:r>
            <a:rPr lang="ru-RU" sz="3000" kern="1200" dirty="0" smtClean="0"/>
            <a:t>». </a:t>
          </a:r>
          <a:endParaRPr lang="ru-RU" sz="3000" kern="1200" dirty="0"/>
        </a:p>
      </dsp:txBody>
      <dsp:txXfrm>
        <a:off x="4297032" y="1023"/>
        <a:ext cx="3644651" cy="2186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FE64B-7398-4F4B-A5BE-0A2438C91348}">
      <dsp:nvSpPr>
        <dsp:cNvPr id="0" name=""/>
        <dsp:cNvSpPr/>
      </dsp:nvSpPr>
      <dsp:spPr>
        <a:xfrm>
          <a:off x="167680" y="645"/>
          <a:ext cx="2280590" cy="1526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Яка нова цифра </a:t>
          </a:r>
          <a:r>
            <a:rPr lang="ru-RU" sz="2300" kern="1200" dirty="0" err="1" smtClean="0"/>
            <a:t>сіла</a:t>
          </a:r>
          <a:r>
            <a:rPr lang="ru-RU" sz="2300" kern="1200" dirty="0" smtClean="0"/>
            <a:t> у вагон, </a:t>
          </a:r>
          <a:r>
            <a:rPr lang="ru-RU" sz="2300" kern="1200" dirty="0" err="1" smtClean="0"/>
            <a:t>наступний</a:t>
          </a:r>
          <a:r>
            <a:rPr lang="ru-RU" sz="2300" kern="1200" dirty="0" smtClean="0"/>
            <a:t> за 6?</a:t>
          </a:r>
          <a:endParaRPr lang="ru-RU" sz="2300" kern="1200" dirty="0"/>
        </a:p>
      </dsp:txBody>
      <dsp:txXfrm>
        <a:off x="167680" y="645"/>
        <a:ext cx="2280590" cy="15266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FE64B-7398-4F4B-A5BE-0A2438C91348}">
      <dsp:nvSpPr>
        <dsp:cNvPr id="0" name=""/>
        <dsp:cNvSpPr/>
      </dsp:nvSpPr>
      <dsp:spPr>
        <a:xfrm>
          <a:off x="47374" y="47622"/>
          <a:ext cx="2352553" cy="14399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err="1" smtClean="0"/>
            <a:t>Назвіть</a:t>
          </a:r>
          <a:r>
            <a:rPr lang="ru-RU" sz="3000" kern="1200" dirty="0" smtClean="0"/>
            <a:t> «</a:t>
          </a:r>
          <a:r>
            <a:rPr lang="ru-RU" sz="3000" kern="1200" dirty="0" err="1" smtClean="0"/>
            <a:t>сусідів</a:t>
          </a:r>
          <a:r>
            <a:rPr lang="ru-RU" sz="3000" kern="1200" dirty="0" smtClean="0"/>
            <a:t>» числа 4. </a:t>
          </a:r>
          <a:endParaRPr lang="ru-RU" sz="3000" kern="1200" dirty="0"/>
        </a:p>
      </dsp:txBody>
      <dsp:txXfrm>
        <a:off x="47374" y="47622"/>
        <a:ext cx="2352553" cy="14399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009DD-C524-4129-BDCE-B31280BF3AF2}">
      <dsp:nvSpPr>
        <dsp:cNvPr id="0" name=""/>
        <dsp:cNvSpPr/>
      </dsp:nvSpPr>
      <dsp:spPr>
        <a:xfrm>
          <a:off x="0" y="122274"/>
          <a:ext cx="3600524" cy="21603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По </a:t>
          </a:r>
          <a:r>
            <a:rPr lang="ru-RU" sz="2600" kern="1200" dirty="0" err="1" smtClean="0"/>
            <a:t>дорозі</a:t>
          </a:r>
          <a:r>
            <a:rPr lang="ru-RU" sz="2600" kern="1200" dirty="0" smtClean="0"/>
            <a:t> </a:t>
          </a:r>
          <a:r>
            <a:rPr lang="ru-RU" sz="2600" kern="1200" dirty="0" err="1" smtClean="0"/>
            <a:t>їжак</a:t>
          </a:r>
          <a:r>
            <a:rPr lang="ru-RU" sz="2600" kern="1200" dirty="0" smtClean="0"/>
            <a:t> </a:t>
          </a:r>
          <a:r>
            <a:rPr lang="ru-RU" sz="2600" kern="1200" dirty="0" err="1" smtClean="0"/>
            <a:t>біг</a:t>
          </a:r>
          <a:r>
            <a:rPr lang="ru-RU" sz="2600" kern="1200" dirty="0" smtClean="0"/>
            <a:t>, 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err="1" smtClean="0"/>
            <a:t>ніс</a:t>
          </a:r>
          <a:r>
            <a:rPr lang="ru-RU" sz="2600" kern="1200" dirty="0" smtClean="0"/>
            <a:t> </a:t>
          </a:r>
          <a:r>
            <a:rPr lang="ru-RU" sz="2600" kern="1200" dirty="0" err="1" smtClean="0"/>
            <a:t>сім</a:t>
          </a:r>
          <a:r>
            <a:rPr lang="ru-RU" sz="2600" kern="1200" dirty="0" smtClean="0"/>
            <a:t> </a:t>
          </a:r>
          <a:r>
            <a:rPr lang="ru-RU" sz="2600" kern="1200" dirty="0" err="1" smtClean="0"/>
            <a:t>яблук</a:t>
          </a:r>
          <a:r>
            <a:rPr lang="ru-RU" sz="2600" kern="1200" dirty="0" smtClean="0"/>
            <a:t> на </a:t>
          </a:r>
          <a:r>
            <a:rPr lang="ru-RU" sz="2600" kern="1200" dirty="0" err="1" smtClean="0"/>
            <a:t>пиріг</a:t>
          </a:r>
          <a:r>
            <a:rPr lang="ru-RU" sz="2600" kern="1200" dirty="0" smtClean="0"/>
            <a:t>.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Одно впало, </a:t>
          </a:r>
          <a:r>
            <a:rPr lang="ru-RU" sz="2600" kern="1200" dirty="0" err="1" smtClean="0"/>
            <a:t>покотилось</a:t>
          </a:r>
          <a:r>
            <a:rPr lang="ru-RU" sz="2600" kern="1200" dirty="0" smtClean="0"/>
            <a:t>. </a:t>
          </a:r>
          <a:r>
            <a:rPr lang="ru-RU" sz="2600" kern="1200" dirty="0" err="1" smtClean="0"/>
            <a:t>Скільки</a:t>
          </a:r>
          <a:r>
            <a:rPr lang="ru-RU" sz="2600" kern="1200" dirty="0" smtClean="0"/>
            <a:t> </a:t>
          </a:r>
          <a:r>
            <a:rPr lang="ru-RU" sz="2600" kern="1200" dirty="0" err="1" smtClean="0"/>
            <a:t>яблук</a:t>
          </a:r>
          <a:r>
            <a:rPr lang="ru-RU" sz="2600" kern="1200" dirty="0" smtClean="0"/>
            <a:t> </a:t>
          </a:r>
          <a:r>
            <a:rPr lang="ru-RU" sz="2600" kern="1200" dirty="0" err="1" smtClean="0"/>
            <a:t>залишилось</a:t>
          </a:r>
          <a:r>
            <a:rPr lang="ru-RU" sz="2600" kern="1200" dirty="0" smtClean="0"/>
            <a:t>?</a:t>
          </a:r>
          <a:endParaRPr lang="ru-RU" sz="2600" kern="1200" dirty="0"/>
        </a:p>
      </dsp:txBody>
      <dsp:txXfrm>
        <a:off x="0" y="122274"/>
        <a:ext cx="3600524" cy="21603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F38FF-7FA9-4EC5-B016-CC36ADED9888}">
      <dsp:nvSpPr>
        <dsp:cNvPr id="0" name=""/>
        <dsp:cNvSpPr/>
      </dsp:nvSpPr>
      <dsp:spPr>
        <a:xfrm>
          <a:off x="83764" y="1008"/>
          <a:ext cx="3644702" cy="21868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Ой, грибочки у </a:t>
          </a:r>
          <a:r>
            <a:rPr lang="ru-RU" sz="2700" kern="1200" dirty="0" err="1" smtClean="0"/>
            <a:t>гайочку</a:t>
          </a:r>
          <a:r>
            <a:rPr lang="ru-RU" sz="2700" kern="1200" dirty="0" smtClean="0"/>
            <a:t> в капелюшечках стоять. Два грибочки, три грибочки, </a:t>
          </a:r>
          <a:r>
            <a:rPr lang="ru-RU" sz="2700" kern="1200" dirty="0" err="1" smtClean="0"/>
            <a:t>скільки</a:t>
          </a:r>
          <a:r>
            <a:rPr lang="ru-RU" sz="2700" kern="1200" dirty="0" smtClean="0"/>
            <a:t> разом буде?</a:t>
          </a:r>
          <a:endParaRPr lang="ru-RU" sz="2700" kern="1200" dirty="0"/>
        </a:p>
      </dsp:txBody>
      <dsp:txXfrm>
        <a:off x="83764" y="1008"/>
        <a:ext cx="3644702" cy="2186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&#1050;&#1059;&#1052;&#1045;&#1053;&#1044;&#1030;%20&#1042;&#1045;&#1044;&#1052;&#1045;&#1046;&#1040;&#1058;&#1040;%20&#1041;&#1030;&#1052;%20&#1058;&#1040;%20&#1041;&#1054;&#1052;.mp4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hyperlink" Target="7.av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diagramData" Target="../diagrams/data6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image" Target="../media/image48.png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Число сім, цифра 7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802200"/>
              </p:ext>
            </p:extLst>
          </p:nvPr>
        </p:nvGraphicFramePr>
        <p:xfrm>
          <a:off x="457200" y="1600201"/>
          <a:ext cx="8229600" cy="21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3418309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Поетична семірка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00200"/>
            <a:ext cx="3850208" cy="4525963"/>
          </a:xfrm>
        </p:spPr>
      </p:pic>
      <p:sp>
        <p:nvSpPr>
          <p:cNvPr id="6" name="Скругленный прямоугольник 5"/>
          <p:cNvSpPr/>
          <p:nvPr/>
        </p:nvSpPr>
        <p:spPr>
          <a:xfrm>
            <a:off x="4644008" y="1628800"/>
            <a:ext cx="3240360" cy="1728192"/>
          </a:xfrm>
          <a:prstGeom prst="roundRect">
            <a:avLst/>
          </a:prstGeom>
          <a:gradFill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Сім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на косу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дуже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схожа.</a:t>
            </a:r>
            <a:b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 косить вона не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її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не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хоче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вчити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Хай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іде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траву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косити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/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860032" y="3789040"/>
            <a:ext cx="3024336" cy="1944216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сім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потішна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дуже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помітив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її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друже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b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Вправно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ніжку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виставляє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таночок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поспішає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1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Полічіть та порівняйте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1229344" cy="1229344"/>
          </a:xfrm>
        </p:spPr>
      </p:pic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1219944" cy="1219944"/>
          </a:xfrm>
        </p:spPr>
      </p:pic>
      <p:sp>
        <p:nvSpPr>
          <p:cNvPr id="5" name="Прямоугольник 4"/>
          <p:cNvSpPr/>
          <p:nvPr/>
        </p:nvSpPr>
        <p:spPr>
          <a:xfrm>
            <a:off x="1115616" y="5301208"/>
            <a:ext cx="548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Порахуйте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метеликів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ліворуч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праворуч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Порівняйте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їхню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780928"/>
            <a:ext cx="1164204" cy="11728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7784" y="1412776"/>
            <a:ext cx="1164204" cy="1172892"/>
          </a:xfrm>
          <a:prstGeom prst="rect">
            <a:avLst/>
          </a:prstGeom>
        </p:spPr>
      </p:pic>
      <p:pic>
        <p:nvPicPr>
          <p:cNvPr id="13" name="Объект 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87" y="2757402"/>
            <a:ext cx="1219944" cy="1219944"/>
          </a:xfrm>
          <a:prstGeom prst="rect">
            <a:avLst/>
          </a:prstGeom>
        </p:spPr>
      </p:pic>
      <p:pic>
        <p:nvPicPr>
          <p:cNvPr id="14" name="Объект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32" y="2748002"/>
            <a:ext cx="1229344" cy="1229344"/>
          </a:xfrm>
          <a:prstGeom prst="rect">
            <a:avLst/>
          </a:prstGeom>
        </p:spPr>
      </p:pic>
      <p:pic>
        <p:nvPicPr>
          <p:cNvPr id="15" name="Объект 8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61048"/>
            <a:ext cx="1229344" cy="1229344"/>
          </a:xfrm>
          <a:prstGeom prst="rect">
            <a:avLst/>
          </a:prstGeom>
        </p:spPr>
      </p:pic>
      <p:pic>
        <p:nvPicPr>
          <p:cNvPr id="16" name="Объект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551584"/>
            <a:ext cx="1229344" cy="1229344"/>
          </a:xfrm>
          <a:prstGeom prst="rect">
            <a:avLst/>
          </a:prstGeom>
        </p:spPr>
      </p:pic>
      <p:pic>
        <p:nvPicPr>
          <p:cNvPr id="17" name="Объект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595542"/>
            <a:ext cx="1229344" cy="1229344"/>
          </a:xfrm>
          <a:prstGeom prst="rect">
            <a:avLst/>
          </a:prstGeom>
        </p:spPr>
      </p:pic>
      <p:pic>
        <p:nvPicPr>
          <p:cNvPr id="18" name="Объект 8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064867"/>
            <a:ext cx="1229344" cy="12293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11960" y="3210214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&gt;3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81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Полічіть та порівняйте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60431" y="5733256"/>
            <a:ext cx="5490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Порахуйте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квітів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ліворуч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праворуч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Порівняйте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їхню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1673807" cy="16291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16" y="1628800"/>
            <a:ext cx="1560697" cy="15567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1" y="3050088"/>
            <a:ext cx="1421399" cy="137851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54" y="3542192"/>
            <a:ext cx="1779521" cy="177281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593596"/>
            <a:ext cx="1506466" cy="145649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21088"/>
            <a:ext cx="1506466" cy="145649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752813"/>
            <a:ext cx="1506466" cy="145649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513" y="1628800"/>
            <a:ext cx="1128264" cy="112401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21" y="1628800"/>
            <a:ext cx="1201652" cy="1197124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079" y="2712360"/>
            <a:ext cx="1030868" cy="102698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13" y="3695813"/>
            <a:ext cx="1030868" cy="1026984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513" y="3891744"/>
            <a:ext cx="1030868" cy="10269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029089" y="4221088"/>
            <a:ext cx="2271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7&gt;5</a:t>
            </a:r>
            <a:endParaRPr lang="ru-RU" sz="9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Полічіть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числового </a:t>
            </a:r>
            <a:r>
              <a:rPr lang="ru-RU" dirty="0" err="1"/>
              <a:t>променя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3789040"/>
            <a:ext cx="6491064" cy="2337123"/>
          </a:xfrm>
        </p:spPr>
        <p:txBody>
          <a:bodyPr>
            <a:normAutofit/>
          </a:bodyPr>
          <a:lstStyle/>
          <a:p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 err="1"/>
              <a:t>якого</a:t>
            </a:r>
            <a:r>
              <a:rPr lang="ru-RU" dirty="0"/>
              <a:t> числа </a:t>
            </a:r>
            <a:r>
              <a:rPr lang="ru-RU" dirty="0" err="1"/>
              <a:t>летіло</a:t>
            </a:r>
            <a:r>
              <a:rPr lang="ru-RU" dirty="0"/>
              <a:t> </a:t>
            </a:r>
            <a:r>
              <a:rPr lang="ru-RU" dirty="0" err="1"/>
              <a:t>сонечко</a:t>
            </a:r>
            <a:r>
              <a:rPr lang="ru-RU" dirty="0"/>
              <a:t>? </a:t>
            </a:r>
            <a:endParaRPr lang="en-US" dirty="0" smtClean="0"/>
          </a:p>
          <a:p>
            <a:r>
              <a:rPr lang="ru-RU" dirty="0" smtClean="0"/>
              <a:t>На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числі</a:t>
            </a:r>
            <a:r>
              <a:rPr lang="ru-RU" dirty="0"/>
              <a:t> </a:t>
            </a:r>
            <a:r>
              <a:rPr lang="ru-RU" dirty="0" err="1"/>
              <a:t>сіло</a:t>
            </a:r>
            <a:r>
              <a:rPr lang="ru-RU" dirty="0"/>
              <a:t> </a:t>
            </a:r>
            <a:r>
              <a:rPr lang="ru-RU" dirty="0" err="1"/>
              <a:t>спочатку</a:t>
            </a:r>
            <a:r>
              <a:rPr lang="ru-RU" dirty="0"/>
              <a:t>? </a:t>
            </a:r>
            <a:r>
              <a:rPr lang="ru-RU" dirty="0" err="1"/>
              <a:t>потім</a:t>
            </a:r>
            <a:r>
              <a:rPr lang="ru-RU" dirty="0"/>
              <a:t>? </a:t>
            </a:r>
            <a:endParaRPr lang="en-US" dirty="0" smtClean="0"/>
          </a:p>
          <a:p>
            <a:r>
              <a:rPr lang="ru-RU" dirty="0" err="1" smtClean="0"/>
              <a:t>Складіть</a:t>
            </a:r>
            <a:r>
              <a:rPr lang="ru-RU" dirty="0" smtClean="0"/>
              <a:t> </a:t>
            </a:r>
            <a:r>
              <a:rPr lang="ru-RU" dirty="0"/>
              <a:t>приклад. Яка </a:t>
            </a:r>
            <a:r>
              <a:rPr lang="ru-RU" dirty="0" err="1"/>
              <a:t>відповідь</a:t>
            </a:r>
            <a:r>
              <a:rPr lang="ru-RU" dirty="0"/>
              <a:t> прикладу?</a:t>
            </a:r>
          </a:p>
          <a:p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72"/>
          <a:stretch/>
        </p:blipFill>
        <p:spPr bwMode="auto">
          <a:xfrm>
            <a:off x="395537" y="1700808"/>
            <a:ext cx="8136903" cy="202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31840" y="5301208"/>
            <a:ext cx="4752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2+4+1=7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Розгляньте</a:t>
            </a:r>
            <a:r>
              <a:rPr lang="ru-RU" dirty="0"/>
              <a:t> </a:t>
            </a:r>
            <a:r>
              <a:rPr lang="ru-RU" dirty="0" err="1" smtClean="0"/>
              <a:t>числовий</a:t>
            </a:r>
            <a:r>
              <a:rPr lang="ru-RU" dirty="0" smtClean="0"/>
              <a:t> </a:t>
            </a:r>
            <a:r>
              <a:rPr lang="ru-RU" dirty="0" err="1"/>
              <a:t>промінь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5"/>
          <a:stretch/>
        </p:blipFill>
        <p:spPr bwMode="auto">
          <a:xfrm>
            <a:off x="395536" y="1556792"/>
            <a:ext cx="8352928" cy="220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21160" y="4941168"/>
            <a:ext cx="684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Прочитайте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слід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летіти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сонечку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На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якому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числі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сісти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спочатку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потім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Яка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прикладу?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67744" y="3678743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3+3+1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220072" y="3697163"/>
            <a:ext cx="12827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=7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0816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Числовий</a:t>
            </a:r>
            <a:r>
              <a:rPr lang="ru-RU" dirty="0" smtClean="0"/>
              <a:t> потяг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180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773439832"/>
              </p:ext>
            </p:extLst>
          </p:nvPr>
        </p:nvGraphicFramePr>
        <p:xfrm>
          <a:off x="107504" y="3501008"/>
          <a:ext cx="2615952" cy="1527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3853961717"/>
              </p:ext>
            </p:extLst>
          </p:nvPr>
        </p:nvGraphicFramePr>
        <p:xfrm>
          <a:off x="3131840" y="3503971"/>
          <a:ext cx="2399928" cy="1527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6300192" y="3547092"/>
            <a:ext cx="2328398" cy="1441702"/>
            <a:chOff x="35764" y="645"/>
            <a:chExt cx="2544422" cy="1526653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35764" y="645"/>
              <a:ext cx="2544422" cy="1526653"/>
            </a:xfrm>
            <a:prstGeom prst="rect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Прямоугольник 9"/>
            <p:cNvSpPr/>
            <p:nvPr/>
          </p:nvSpPr>
          <p:spPr>
            <a:xfrm>
              <a:off x="35764" y="645"/>
              <a:ext cx="2544422" cy="1526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3200" dirty="0"/>
                <a:t>Яке число </a:t>
              </a:r>
              <a:r>
                <a:rPr lang="ru-RU" sz="3200" dirty="0" err="1"/>
                <a:t>наступне</a:t>
              </a:r>
              <a:r>
                <a:rPr lang="ru-RU" sz="3200" dirty="0"/>
                <a:t> за числом 6?</a:t>
              </a:r>
              <a:endParaRPr lang="ru-RU" sz="3200" kern="1200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3203848" y="5157192"/>
            <a:ext cx="2304256" cy="1368153"/>
            <a:chOff x="35764" y="645"/>
            <a:chExt cx="2448272" cy="1485109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35764" y="646"/>
              <a:ext cx="2448272" cy="1485108"/>
            </a:xfrm>
            <a:prstGeom prst="rect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Прямоугольник 12"/>
            <p:cNvSpPr/>
            <p:nvPr/>
          </p:nvSpPr>
          <p:spPr>
            <a:xfrm>
              <a:off x="35764" y="645"/>
              <a:ext cx="2448272" cy="1485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algn="ctr"/>
              <a:r>
                <a:rPr lang="ru-RU" sz="2800" dirty="0"/>
                <a:t>Яке </a:t>
              </a:r>
              <a:r>
                <a:rPr lang="ru-RU" sz="2800" dirty="0" err="1"/>
                <a:t>передує</a:t>
              </a:r>
              <a:r>
                <a:rPr lang="ru-RU" sz="2800" dirty="0"/>
                <a:t> числу 5? </a:t>
              </a:r>
              <a:endParaRPr lang="ru-RU" sz="2800" dirty="0" smtClean="0"/>
            </a:p>
            <a:p>
              <a:pPr algn="ctr"/>
              <a:r>
                <a:rPr lang="ru-RU" sz="2800" dirty="0" smtClean="0"/>
                <a:t>А </a:t>
              </a:r>
              <a:r>
                <a:rPr lang="ru-RU" sz="2800" dirty="0"/>
                <a:t>числу 7?</a:t>
              </a:r>
              <a:endParaRPr lang="ru-R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43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3275856" y="558924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Увімкнути </a:t>
            </a:r>
            <a:r>
              <a:rPr lang="uk-UA" dirty="0" smtClean="0"/>
              <a:t>музичну </a:t>
            </a:r>
            <a:r>
              <a:rPr lang="uk-UA" dirty="0" err="1" smtClean="0"/>
              <a:t>фізкультхвилинку</a:t>
            </a:r>
            <a:r>
              <a:rPr lang="uk-UA" dirty="0" smtClean="0"/>
              <a:t> «Веселі ведмежата»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Ознайомлення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друкованою</a:t>
            </a:r>
            <a:r>
              <a:rPr lang="ru-RU" dirty="0"/>
              <a:t> і рукописною цифрою </a:t>
            </a:r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Цифра </a:t>
            </a:r>
            <a:r>
              <a:rPr lang="ru-RU" dirty="0" err="1"/>
              <a:t>сім</a:t>
            </a:r>
            <a:r>
              <a:rPr lang="ru-RU" dirty="0"/>
              <a:t>, як кочерга,</a:t>
            </a:r>
          </a:p>
          <a:p>
            <a:pPr marL="0" indent="0">
              <a:buNone/>
            </a:pPr>
            <a:r>
              <a:rPr lang="ru-RU" dirty="0"/>
              <a:t>В </a:t>
            </a:r>
            <a:r>
              <a:rPr lang="ru-RU" dirty="0" err="1"/>
              <a:t>неї</a:t>
            </a:r>
            <a:r>
              <a:rPr lang="ru-RU" dirty="0"/>
              <a:t>, </a:t>
            </a:r>
            <a:r>
              <a:rPr lang="ru-RU" dirty="0" err="1"/>
              <a:t>бач</a:t>
            </a:r>
            <a:r>
              <a:rPr lang="ru-RU" dirty="0"/>
              <a:t>, одна нога.</a:t>
            </a:r>
          </a:p>
          <a:p>
            <a:pPr marL="0" indent="0">
              <a:buNone/>
            </a:pPr>
            <a:r>
              <a:rPr lang="ru-RU" dirty="0"/>
              <a:t>— На </a:t>
            </a:r>
            <a:r>
              <a:rPr lang="ru-RU" dirty="0" err="1"/>
              <a:t>що</a:t>
            </a:r>
            <a:r>
              <a:rPr lang="ru-RU" dirty="0"/>
              <a:t> схожа цифра 7?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Наче косу, цифру </a:t>
            </a:r>
            <a:r>
              <a:rPr lang="ru-RU" dirty="0" err="1"/>
              <a:t>сім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Цап </a:t>
            </a:r>
            <a:r>
              <a:rPr lang="ru-RU" dirty="0" err="1"/>
              <a:t>узяв</a:t>
            </a:r>
            <a:r>
              <a:rPr lang="ru-RU" dirty="0"/>
              <a:t> у </a:t>
            </a:r>
            <a:r>
              <a:rPr lang="ru-RU" dirty="0" err="1"/>
              <a:t>літню</a:t>
            </a:r>
            <a:r>
              <a:rPr lang="ru-RU" dirty="0"/>
              <a:t> </a:t>
            </a:r>
            <a:r>
              <a:rPr lang="ru-RU" dirty="0" err="1"/>
              <a:t>днину</a:t>
            </a:r>
            <a:r>
              <a:rPr lang="ru-RU" dirty="0"/>
              <a:t>.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І </a:t>
            </a:r>
            <a:r>
              <a:rPr lang="ru-RU" dirty="0" err="1"/>
              <a:t>козі</a:t>
            </a:r>
            <a:r>
              <a:rPr lang="ru-RU" dirty="0"/>
              <a:t> сказав: — </a:t>
            </a:r>
            <a:r>
              <a:rPr lang="ru-RU" dirty="0" err="1"/>
              <a:t>Ходім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На лужок </a:t>
            </a:r>
            <a:r>
              <a:rPr lang="ru-RU" dirty="0" err="1"/>
              <a:t>косити</a:t>
            </a:r>
            <a:r>
              <a:rPr lang="ru-RU" dirty="0"/>
              <a:t> </a:t>
            </a:r>
            <a:r>
              <a:rPr lang="ru-RU" dirty="0" err="1"/>
              <a:t>сіно</a:t>
            </a:r>
            <a:r>
              <a:rPr lang="ru-RU" dirty="0"/>
              <a:t>!</a:t>
            </a:r>
            <a:endParaRPr lang="ru-RU" sz="2400" dirty="0"/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556792"/>
            <a:ext cx="3096343" cy="3257891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852936"/>
            <a:ext cx="2143125" cy="2857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 t="18063" r="20426" b="11275"/>
          <a:stretch/>
        </p:blipFill>
        <p:spPr>
          <a:xfrm>
            <a:off x="3851920" y="3815222"/>
            <a:ext cx="2736303" cy="289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Правопис цифри 7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5" y="1600200"/>
            <a:ext cx="3232830" cy="4525963"/>
          </a:xfrm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00808"/>
            <a:ext cx="3440230" cy="328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hlinkClick r:id="rId4" action="ppaction://hlinkfile"/>
          </p:cNvPr>
          <p:cNvSpPr txBox="1"/>
          <p:nvPr/>
        </p:nvSpPr>
        <p:spPr>
          <a:xfrm>
            <a:off x="3995936" y="551723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Відео «Правопис цифри 7»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49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55576" y="2924944"/>
            <a:ext cx="7772400" cy="1362075"/>
          </a:xfrm>
        </p:spPr>
        <p:txBody>
          <a:bodyPr>
            <a:noAutofit/>
          </a:bodyPr>
          <a:lstStyle/>
          <a:p>
            <a:r>
              <a:rPr lang="ru-RU" sz="2800" b="0" dirty="0">
                <a:effectLst/>
              </a:rPr>
              <a:t>Число і цифра 7. </a:t>
            </a:r>
            <a:r>
              <a:rPr lang="ru-RU" sz="2800" b="0" dirty="0" err="1">
                <a:effectLst/>
              </a:rPr>
              <a:t>Поняття</a:t>
            </a:r>
            <a:r>
              <a:rPr lang="ru-RU" sz="2800" b="0" dirty="0">
                <a:effectLst/>
              </a:rPr>
              <a:t> «</a:t>
            </a:r>
            <a:r>
              <a:rPr lang="ru-RU" sz="2800" b="0" dirty="0" err="1">
                <a:effectLst/>
              </a:rPr>
              <a:t>сьомий</a:t>
            </a:r>
            <a:r>
              <a:rPr lang="ru-RU" sz="2800" b="0" dirty="0">
                <a:effectLst/>
              </a:rPr>
              <a:t>». </a:t>
            </a:r>
            <a:r>
              <a:rPr lang="ru-RU" sz="2800" b="0" dirty="0" err="1">
                <a:effectLst/>
              </a:rPr>
              <a:t>Порівняння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кількості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предметів</a:t>
            </a:r>
            <a:r>
              <a:rPr lang="ru-RU" sz="2800" b="0" dirty="0">
                <a:effectLst/>
              </a:rPr>
              <a:t>. </a:t>
            </a:r>
            <a:r>
              <a:rPr lang="ru-RU" sz="2800" b="0" dirty="0" err="1">
                <a:effectLst/>
              </a:rPr>
              <a:t>Додавання</a:t>
            </a:r>
            <a:r>
              <a:rPr lang="ru-RU" sz="2800" b="0" dirty="0">
                <a:effectLst/>
              </a:rPr>
              <a:t> за </a:t>
            </a:r>
            <a:r>
              <a:rPr lang="ru-RU" sz="2800" b="0" dirty="0" err="1">
                <a:effectLst/>
              </a:rPr>
              <a:t>допомогою</a:t>
            </a:r>
            <a:r>
              <a:rPr lang="ru-RU" sz="2800" b="0" dirty="0">
                <a:effectLst/>
              </a:rPr>
              <a:t> числового </a:t>
            </a:r>
            <a:r>
              <a:rPr lang="ru-RU" sz="2800" b="0" dirty="0" err="1">
                <a:effectLst/>
              </a:rPr>
              <a:t>променя</a:t>
            </a:r>
            <a:r>
              <a:rPr lang="ru-RU" sz="2800" b="0" dirty="0">
                <a:effectLst/>
              </a:rPr>
              <a:t>. «</a:t>
            </a:r>
            <a:r>
              <a:rPr lang="ru-RU" sz="2800" b="0" dirty="0" err="1">
                <a:effectLst/>
              </a:rPr>
              <a:t>сусіди</a:t>
            </a:r>
            <a:r>
              <a:rPr lang="ru-RU" sz="2800" b="0" dirty="0">
                <a:effectLst/>
              </a:rPr>
              <a:t>» числа. </a:t>
            </a:r>
            <a:r>
              <a:rPr lang="ru-RU" sz="2800" b="0" dirty="0" err="1">
                <a:effectLst/>
              </a:rPr>
              <a:t>Написання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цифри</a:t>
            </a:r>
            <a:r>
              <a:rPr lang="ru-RU" sz="2800" b="0" dirty="0">
                <a:effectLst/>
              </a:rPr>
              <a:t> 7</a:t>
            </a:r>
            <a:endParaRPr lang="ru-RU" sz="2800" dirty="0">
              <a:effectLst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83568" y="1412776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26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Веселі</a:t>
            </a:r>
            <a:r>
              <a:rPr lang="ru-RU" dirty="0"/>
              <a:t> </a:t>
            </a:r>
            <a:r>
              <a:rPr lang="ru-RU" dirty="0" err="1" smtClean="0"/>
              <a:t>задачі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23178477"/>
              </p:ext>
            </p:extLst>
          </p:nvPr>
        </p:nvGraphicFramePr>
        <p:xfrm>
          <a:off x="179388" y="1600201"/>
          <a:ext cx="3600524" cy="2404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Объект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04360138"/>
              </p:ext>
            </p:extLst>
          </p:nvPr>
        </p:nvGraphicFramePr>
        <p:xfrm>
          <a:off x="4716016" y="1700808"/>
          <a:ext cx="3812232" cy="21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" name="Рисунок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519996"/>
            <a:ext cx="3291842" cy="230980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405020"/>
            <a:ext cx="886604" cy="92441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557420"/>
            <a:ext cx="886604" cy="92441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167730"/>
            <a:ext cx="738012" cy="87774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41" y="4775376"/>
            <a:ext cx="738012" cy="87774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71" y="4114086"/>
            <a:ext cx="886667" cy="88666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88" y="4761282"/>
            <a:ext cx="738012" cy="87774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04" y="4695238"/>
            <a:ext cx="886667" cy="88666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738090"/>
            <a:ext cx="2614768" cy="261476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433173"/>
            <a:ext cx="1877194" cy="187719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68" y="4884712"/>
            <a:ext cx="3217852" cy="18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2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00121 0.2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769"/>
            <a:ext cx="3635896" cy="39344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РЕФЛЕКСІЯ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" y="2276872"/>
            <a:ext cx="4703440" cy="246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З </a:t>
            </a:r>
            <a:r>
              <a:rPr lang="ru-RU" dirty="0" err="1"/>
              <a:t>яким</a:t>
            </a:r>
            <a:r>
              <a:rPr lang="ru-RU" dirty="0"/>
              <a:t> числом ми </a:t>
            </a:r>
            <a:r>
              <a:rPr lang="ru-RU" dirty="0" err="1"/>
              <a:t>сьогодні</a:t>
            </a:r>
            <a:r>
              <a:rPr lang="ru-RU" dirty="0"/>
              <a:t> </a:t>
            </a:r>
            <a:r>
              <a:rPr lang="ru-RU" dirty="0" err="1"/>
              <a:t>ознайомилися</a:t>
            </a:r>
            <a:r>
              <a:rPr lang="ru-RU" dirty="0"/>
              <a:t>?</a:t>
            </a:r>
          </a:p>
          <a:p>
            <a:r>
              <a:rPr lang="ru-RU" dirty="0" smtClean="0"/>
              <a:t>Як </a:t>
            </a:r>
            <a:r>
              <a:rPr lang="ru-RU" dirty="0" err="1"/>
              <a:t>утворюється</a:t>
            </a:r>
            <a:r>
              <a:rPr lang="ru-RU" dirty="0"/>
              <a:t> число 7?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53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464496" cy="24048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 smtClean="0"/>
              <a:t>Білка</a:t>
            </a:r>
            <a:r>
              <a:rPr lang="ru-RU" dirty="0" smtClean="0"/>
              <a:t> </a:t>
            </a:r>
            <a:r>
              <a:rPr lang="ru-RU" dirty="0"/>
              <a:t>сушить на </a:t>
            </a:r>
            <a:r>
              <a:rPr lang="ru-RU" dirty="0" err="1"/>
              <a:t>мотузці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Два </a:t>
            </a:r>
            <a:r>
              <a:rPr lang="ru-RU" dirty="0" err="1"/>
              <a:t>гриби</a:t>
            </a:r>
            <a:r>
              <a:rPr lang="ru-RU" dirty="0"/>
              <a:t> 3 три </a:t>
            </a:r>
            <a:r>
              <a:rPr lang="ru-RU" dirty="0" err="1"/>
              <a:t>морквини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Прибіг</a:t>
            </a:r>
            <a:r>
              <a:rPr lang="ru-RU" dirty="0"/>
              <a:t> </a:t>
            </a:r>
            <a:r>
              <a:rPr lang="ru-RU" dirty="0" err="1"/>
              <a:t>їжачок</a:t>
            </a:r>
            <a:r>
              <a:rPr lang="ru-RU" dirty="0"/>
              <a:t>, забрав грибок,</a:t>
            </a:r>
          </a:p>
          <a:p>
            <a:pPr marL="0" indent="0">
              <a:buNone/>
            </a:pPr>
            <a:r>
              <a:rPr lang="ru-RU" dirty="0"/>
              <a:t>А зайчата три </a:t>
            </a:r>
            <a:r>
              <a:rPr lang="ru-RU" dirty="0" err="1"/>
              <a:t>морквини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 smtClean="0"/>
              <a:t>залиши</a:t>
            </a:r>
            <a:r>
              <a:rPr lang="uk-UA" dirty="0" err="1" smtClean="0"/>
              <a:t>ться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err="1"/>
              <a:t>мотузці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760"/>
            <a:ext cx="4392488" cy="443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4"/>
          <a:stretch/>
        </p:blipFill>
        <p:spPr>
          <a:xfrm>
            <a:off x="0" y="5407471"/>
            <a:ext cx="1885970" cy="12287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70" y="4653137"/>
            <a:ext cx="1585136" cy="19330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02789">
            <a:off x="98245" y="4963208"/>
            <a:ext cx="978044" cy="99673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35" y="5407470"/>
            <a:ext cx="842672" cy="122185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9687">
            <a:off x="3408830" y="5430661"/>
            <a:ext cx="842672" cy="122185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5306" y="5398030"/>
            <a:ext cx="842672" cy="122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dirty="0" err="1"/>
              <a:t>Лічба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1 до 10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8133671" y="5262143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430601" y="4653136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4355976" y="4549583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6534895" y="5232721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1848098" y="5007909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203848" y="5177992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28483" y="5262143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399367639"/>
              </p:ext>
            </p:extLst>
          </p:nvPr>
        </p:nvGraphicFramePr>
        <p:xfrm>
          <a:off x="28483" y="2631645"/>
          <a:ext cx="9008013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2679507424"/>
              </p:ext>
            </p:extLst>
          </p:nvPr>
        </p:nvGraphicFramePr>
        <p:xfrm>
          <a:off x="1334601" y="1052736"/>
          <a:ext cx="6096000" cy="131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Повторення</a:t>
            </a:r>
            <a:r>
              <a:rPr lang="ru-RU" dirty="0"/>
              <a:t> понять «</a:t>
            </a:r>
            <a:r>
              <a:rPr lang="ru-RU" dirty="0" err="1"/>
              <a:t>наступне</a:t>
            </a:r>
            <a:r>
              <a:rPr lang="ru-RU" dirty="0"/>
              <a:t>», «</a:t>
            </a:r>
            <a:r>
              <a:rPr lang="ru-RU" dirty="0" err="1"/>
              <a:t>попереднє</a:t>
            </a:r>
            <a:r>
              <a:rPr lang="ru-RU" dirty="0"/>
              <a:t>» </a:t>
            </a:r>
            <a:r>
              <a:rPr lang="ru-RU" dirty="0" smtClean="0"/>
              <a:t>число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52936"/>
          </a:xfrm>
        </p:spPr>
        <p:txBody>
          <a:bodyPr/>
          <a:lstStyle/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попереднє</a:t>
            </a:r>
            <a:r>
              <a:rPr lang="ru-RU" dirty="0"/>
              <a:t> до числа 3.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число, яке </a:t>
            </a:r>
            <a:r>
              <a:rPr lang="ru-RU" dirty="0" err="1"/>
              <a:t>стоїть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числами 2 і 4.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наступне</a:t>
            </a:r>
            <a:r>
              <a:rPr lang="ru-RU" dirty="0"/>
              <a:t> до числа 4.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попереднє</a:t>
            </a:r>
            <a:r>
              <a:rPr lang="ru-RU" dirty="0"/>
              <a:t> до числа 6.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наступне</a:t>
            </a:r>
            <a:r>
              <a:rPr lang="ru-RU" dirty="0"/>
              <a:t> до числа 3.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384" y="4077072"/>
            <a:ext cx="2080615" cy="25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8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. </a:t>
            </a:r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Мовчанка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5445224"/>
            <a:ext cx="8229600" cy="11129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Додайте, </a:t>
            </a:r>
            <a:r>
              <a:rPr lang="ru-RU" dirty="0" err="1" smtClean="0"/>
              <a:t>показане</a:t>
            </a:r>
            <a:r>
              <a:rPr lang="ru-RU" dirty="0" smtClean="0"/>
              <a:t> </a:t>
            </a:r>
            <a:r>
              <a:rPr lang="ru-RU" dirty="0" err="1"/>
              <a:t>указкою</a:t>
            </a:r>
            <a:r>
              <a:rPr lang="ru-RU" dirty="0"/>
              <a:t> </a:t>
            </a:r>
            <a:r>
              <a:rPr lang="ru-RU" dirty="0" smtClean="0"/>
              <a:t>число</a:t>
            </a:r>
            <a:r>
              <a:rPr lang="ru-RU" dirty="0"/>
              <a:t>, </a:t>
            </a:r>
            <a:r>
              <a:rPr lang="ru-RU" dirty="0" smtClean="0"/>
              <a:t>до </a:t>
            </a:r>
            <a:r>
              <a:rPr lang="ru-RU" dirty="0"/>
              <a:t>того, </a:t>
            </a:r>
            <a:r>
              <a:rPr lang="ru-RU" dirty="0" err="1"/>
              <a:t>що</a:t>
            </a:r>
            <a:r>
              <a:rPr lang="ru-RU" dirty="0"/>
              <a:t> в </a:t>
            </a:r>
            <a:r>
              <a:rPr lang="ru-RU" dirty="0" err="1"/>
              <a:t>колі</a:t>
            </a:r>
            <a:r>
              <a:rPr lang="ru-RU" dirty="0"/>
              <a:t>, і </a:t>
            </a:r>
            <a:r>
              <a:rPr lang="ru-RU" dirty="0" err="1" smtClean="0"/>
              <a:t>покаж</a:t>
            </a:r>
            <a:r>
              <a:rPr lang="uk-UA" dirty="0" smtClean="0"/>
              <a:t>і</a:t>
            </a:r>
            <a:r>
              <a:rPr lang="ru-RU" dirty="0" err="1" smtClean="0"/>
              <a:t>ть</a:t>
            </a:r>
            <a:r>
              <a:rPr lang="ru-RU" dirty="0" smtClean="0"/>
              <a:t> </a:t>
            </a:r>
            <a:r>
              <a:rPr lang="ru-RU" dirty="0" err="1" smtClean="0"/>
              <a:t>картку</a:t>
            </a:r>
            <a:r>
              <a:rPr lang="ru-RU" dirty="0" smtClean="0"/>
              <a:t> </a:t>
            </a:r>
            <a:r>
              <a:rPr lang="ru-RU" dirty="0"/>
              <a:t>з числом </a:t>
            </a:r>
            <a:r>
              <a:rPr lang="ru-RU" dirty="0" smtClean="0"/>
              <a:t>у </a:t>
            </a:r>
            <a:r>
              <a:rPr lang="ru-RU" dirty="0" err="1" smtClean="0"/>
              <a:t>відповіді</a:t>
            </a:r>
            <a:r>
              <a:rPr lang="ru-RU" dirty="0" smtClean="0"/>
              <a:t>.</a:t>
            </a:r>
            <a:endParaRPr lang="ru-RU" sz="2800" dirty="0"/>
          </a:p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1802016" y="1356023"/>
            <a:ext cx="2232248" cy="223224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8000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+</a:t>
            </a:r>
            <a:endParaRPr lang="ru-RU" sz="8000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5652120" y="1356023"/>
            <a:ext cx="2232248" cy="2232248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8000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uk-UA" sz="8000" b="1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2780928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3664943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6092" y="4018710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3789040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701158" y="1268760"/>
            <a:ext cx="288032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028384" y="1457489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5973" y="2695272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3789040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6216" y="4018711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08104" y="3706038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43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1114" y="1510211"/>
            <a:ext cx="2857500" cy="2857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Порядкова</a:t>
            </a:r>
            <a:r>
              <a:rPr lang="ru-RU" dirty="0" smtClean="0"/>
              <a:t>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71601" y="4218673"/>
            <a:ext cx="66311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ru-RU" dirty="0" err="1" smtClean="0"/>
              <a:t>Порахуйте</a:t>
            </a:r>
            <a:r>
              <a:rPr lang="ru-RU" dirty="0" smtClean="0"/>
              <a:t>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тварин</a:t>
            </a:r>
            <a:r>
              <a:rPr lang="ru-RU" dirty="0"/>
              <a:t>.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 smtClean="0"/>
              <a:t>?</a:t>
            </a:r>
          </a:p>
          <a:p>
            <a:pPr marL="342900" indent="-342900">
              <a:buFont typeface="+mj-lt"/>
              <a:buAutoNum type="arabicParenR"/>
            </a:pPr>
            <a:r>
              <a:rPr lang="ru-RU" dirty="0" smtClean="0"/>
              <a:t> </a:t>
            </a: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стоїть</a:t>
            </a:r>
            <a:r>
              <a:rPr lang="ru-RU" dirty="0"/>
              <a:t> першим? </a:t>
            </a: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стоїть</a:t>
            </a:r>
            <a:r>
              <a:rPr lang="ru-RU" dirty="0"/>
              <a:t> </a:t>
            </a:r>
            <a:r>
              <a:rPr lang="ru-RU" dirty="0" err="1"/>
              <a:t>останнім</a:t>
            </a:r>
            <a:r>
              <a:rPr lang="ru-RU" dirty="0"/>
              <a:t>?</a:t>
            </a:r>
            <a:endParaRPr lang="ru-RU" sz="1600" dirty="0"/>
          </a:p>
          <a:p>
            <a:pPr marL="342900" indent="-342900">
              <a:buFont typeface="+mj-lt"/>
              <a:buAutoNum type="arabicParenR"/>
            </a:pPr>
            <a:r>
              <a:rPr lang="ru-RU" dirty="0" err="1" smtClean="0"/>
              <a:t>Порахуйте</a:t>
            </a:r>
            <a:r>
              <a:rPr lang="ru-RU" dirty="0" smtClean="0"/>
              <a:t> </a:t>
            </a:r>
            <a:r>
              <a:rPr lang="ru-RU" dirty="0" err="1"/>
              <a:t>тварин</a:t>
            </a:r>
            <a:r>
              <a:rPr lang="ru-RU" dirty="0"/>
              <a:t> за порядком. </a:t>
            </a:r>
            <a:endParaRPr lang="ru-RU" dirty="0" smtClean="0"/>
          </a:p>
          <a:p>
            <a:pPr marL="342900" indent="-342900">
              <a:buFont typeface="+mj-lt"/>
              <a:buAutoNum type="arabicParenR"/>
            </a:pPr>
            <a:r>
              <a:rPr lang="ru-RU" dirty="0" err="1" smtClean="0"/>
              <a:t>Хто</a:t>
            </a:r>
            <a:r>
              <a:rPr lang="ru-RU" dirty="0" smtClean="0"/>
              <a:t> </a:t>
            </a:r>
            <a:r>
              <a:rPr lang="ru-RU" dirty="0" err="1"/>
              <a:t>стоїть</a:t>
            </a:r>
            <a:r>
              <a:rPr lang="ru-RU" dirty="0"/>
              <a:t> </a:t>
            </a:r>
            <a:r>
              <a:rPr lang="ru-RU" dirty="0" err="1"/>
              <a:t>третім</a:t>
            </a:r>
            <a:r>
              <a:rPr lang="ru-RU" dirty="0"/>
              <a:t>? </a:t>
            </a:r>
            <a:r>
              <a:rPr lang="ru-RU" dirty="0" err="1"/>
              <a:t>Хто</a:t>
            </a:r>
            <a:r>
              <a:rPr lang="ru-RU" dirty="0"/>
              <a:t> є </a:t>
            </a:r>
            <a:r>
              <a:rPr lang="ru-RU" dirty="0" err="1"/>
              <a:t>наступним</a:t>
            </a:r>
            <a:r>
              <a:rPr lang="ru-RU" dirty="0"/>
              <a:t>? </a:t>
            </a:r>
            <a:endParaRPr lang="ru-RU" dirty="0" smtClean="0"/>
          </a:p>
          <a:p>
            <a:pPr marL="342900" indent="-342900">
              <a:buFont typeface="+mj-lt"/>
              <a:buAutoNum type="arabicParenR"/>
            </a:pPr>
            <a:r>
              <a:rPr lang="ru-RU" dirty="0" err="1" smtClean="0"/>
              <a:t>Хто</a:t>
            </a:r>
            <a:r>
              <a:rPr lang="ru-RU" dirty="0" smtClean="0"/>
              <a:t> </a:t>
            </a:r>
            <a:r>
              <a:rPr lang="ru-RU" dirty="0"/>
              <a:t>є </a:t>
            </a:r>
            <a:r>
              <a:rPr lang="ru-RU" dirty="0" err="1"/>
              <a:t>попереднім</a:t>
            </a:r>
            <a:r>
              <a:rPr lang="ru-RU" dirty="0"/>
              <a:t> для </a:t>
            </a:r>
            <a:r>
              <a:rPr lang="ru-RU" dirty="0" smtClean="0"/>
              <a:t>собачки? </a:t>
            </a:r>
          </a:p>
          <a:p>
            <a:pPr marL="342900" indent="-342900">
              <a:buFont typeface="+mj-lt"/>
              <a:buAutoNum type="arabicParenR"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домашніх</a:t>
            </a:r>
            <a:r>
              <a:rPr lang="ru-RU" dirty="0"/>
              <a:t> </a:t>
            </a:r>
            <a:r>
              <a:rPr lang="ru-RU" dirty="0" err="1"/>
              <a:t>тварин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диких </a:t>
            </a:r>
            <a:r>
              <a:rPr lang="ru-RU" dirty="0" err="1"/>
              <a:t>тварин</a:t>
            </a:r>
            <a:r>
              <a:rPr lang="ru-RU" dirty="0"/>
              <a:t>? Кого </a:t>
            </a:r>
            <a:r>
              <a:rPr lang="ru-RU" dirty="0" err="1"/>
              <a:t>більше</a:t>
            </a:r>
            <a:r>
              <a:rPr lang="ru-RU" dirty="0"/>
              <a:t>?</a:t>
            </a:r>
            <a:endParaRPr lang="ru-RU" sz="16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464"/>
            <a:ext cx="1691680" cy="254662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48089"/>
            <a:ext cx="2098224" cy="27363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43" y="2348880"/>
            <a:ext cx="1303142" cy="16537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92080" y="1911255"/>
            <a:ext cx="1595478" cy="212730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7" b="10886"/>
          <a:stretch/>
        </p:blipFill>
        <p:spPr>
          <a:xfrm>
            <a:off x="6521180" y="1232654"/>
            <a:ext cx="2163111" cy="2769959"/>
          </a:xfrm>
          <a:prstGeom prst="rect">
            <a:avLst/>
          </a:prstGeom>
        </p:spPr>
      </p:pic>
      <p:sp>
        <p:nvSpPr>
          <p:cNvPr id="12" name="Выноска-облако 11"/>
          <p:cNvSpPr/>
          <p:nvPr/>
        </p:nvSpPr>
        <p:spPr>
          <a:xfrm>
            <a:off x="7740352" y="1008380"/>
            <a:ext cx="1403648" cy="720079"/>
          </a:xfrm>
          <a:prstGeom prst="cloudCallout">
            <a:avLst>
              <a:gd name="adj1" fmla="val -22220"/>
              <a:gd name="adj2" fmla="val 19894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– перший!</a:t>
            </a:r>
            <a:endParaRPr lang="ru-RU" sz="1400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816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Збери</a:t>
            </a:r>
            <a:r>
              <a:rPr lang="ru-RU" dirty="0"/>
              <a:t> </a:t>
            </a:r>
            <a:r>
              <a:rPr lang="ru-RU" dirty="0" err="1"/>
              <a:t>жолуді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388296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 smtClean="0"/>
              <a:t>Діти</a:t>
            </a:r>
            <a:r>
              <a:rPr lang="ru-RU" dirty="0" smtClean="0"/>
              <a:t> </a:t>
            </a:r>
            <a:r>
              <a:rPr lang="ru-RU" dirty="0" err="1"/>
              <a:t>збирали</a:t>
            </a:r>
            <a:r>
              <a:rPr lang="ru-RU" dirty="0"/>
              <a:t> в </a:t>
            </a:r>
            <a:r>
              <a:rPr lang="ru-RU" dirty="0" err="1"/>
              <a:t>лісі</a:t>
            </a:r>
            <a:r>
              <a:rPr lang="ru-RU" dirty="0"/>
              <a:t> </a:t>
            </a:r>
            <a:r>
              <a:rPr lang="ru-RU" dirty="0" err="1"/>
              <a:t>жолуді</a:t>
            </a:r>
            <a:r>
              <a:rPr lang="ru-RU" dirty="0"/>
              <a:t>. Вони </a:t>
            </a:r>
            <a:r>
              <a:rPr lang="ru-RU" dirty="0" err="1"/>
              <a:t>прийшли</a:t>
            </a:r>
            <a:r>
              <a:rPr lang="ru-RU" dirty="0"/>
              <a:t> </a:t>
            </a:r>
            <a:r>
              <a:rPr lang="ru-RU" dirty="0" err="1"/>
              <a:t>додому</a:t>
            </a:r>
            <a:r>
              <a:rPr lang="ru-RU" dirty="0"/>
              <a:t>, </a:t>
            </a:r>
            <a:r>
              <a:rPr lang="ru-RU" dirty="0" err="1"/>
              <a:t>висипали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у </a:t>
            </a:r>
            <a:r>
              <a:rPr lang="ru-RU" dirty="0" err="1"/>
              <a:t>тарілку</a:t>
            </a:r>
            <a:r>
              <a:rPr lang="ru-RU" dirty="0"/>
              <a:t>. «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назбирав</a:t>
            </a:r>
            <a:r>
              <a:rPr lang="ru-RU" dirty="0"/>
              <a:t> </a:t>
            </a:r>
            <a:r>
              <a:rPr lang="ru-RU" dirty="0" err="1"/>
              <a:t>жолудів</a:t>
            </a:r>
            <a:r>
              <a:rPr lang="ru-RU" dirty="0"/>
              <a:t>?» — </a:t>
            </a:r>
            <a:r>
              <a:rPr lang="ru-RU" dirty="0" err="1"/>
              <a:t>спитала</a:t>
            </a:r>
            <a:r>
              <a:rPr lang="ru-RU" dirty="0"/>
              <a:t> </a:t>
            </a:r>
            <a:r>
              <a:rPr lang="ru-RU" dirty="0" err="1"/>
              <a:t>мати</a:t>
            </a:r>
            <a:r>
              <a:rPr lang="ru-RU" dirty="0"/>
              <a:t>. 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Юрко сказав: «Я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збирав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жолуді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відповіддю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5».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Сашко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збирав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жолуді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відповіддю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6. 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Катруся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з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відповіддю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</a:t>
            </a:r>
            <a:r>
              <a:rPr lang="ru-RU" dirty="0"/>
              <a:t>. </a:t>
            </a:r>
            <a:r>
              <a:rPr lang="ru-RU" dirty="0" err="1"/>
              <a:t>Розкладіть</a:t>
            </a:r>
            <a:r>
              <a:rPr lang="ru-RU" dirty="0"/>
              <a:t> </a:t>
            </a:r>
            <a:r>
              <a:rPr lang="ru-RU" dirty="0" err="1"/>
              <a:t>жолуді</a:t>
            </a:r>
            <a:r>
              <a:rPr lang="ru-RU" dirty="0"/>
              <a:t> по </a:t>
            </a:r>
            <a:r>
              <a:rPr lang="ru-RU" dirty="0" err="1"/>
              <a:t>кошиках</a:t>
            </a:r>
            <a:r>
              <a:rPr lang="ru-RU" dirty="0"/>
              <a:t> </a:t>
            </a:r>
            <a:r>
              <a:rPr lang="ru-RU" dirty="0" err="1"/>
              <a:t>дітей</a:t>
            </a:r>
            <a:r>
              <a:rPr lang="ru-RU" dirty="0"/>
              <a:t>.</a:t>
            </a:r>
            <a:endParaRPr lang="ru-RU" sz="2400" dirty="0"/>
          </a:p>
          <a:p>
            <a:pPr marL="0" indent="0">
              <a:buNone/>
            </a:pPr>
            <a:r>
              <a:rPr lang="ru-RU" dirty="0"/>
              <a:t>— </a:t>
            </a:r>
            <a:r>
              <a:rPr lang="ru-RU" dirty="0" err="1"/>
              <a:t>Хто</a:t>
            </a:r>
            <a:r>
              <a:rPr lang="ru-RU" dirty="0"/>
              <a:t> з </a:t>
            </a:r>
            <a:r>
              <a:rPr lang="ru-RU" dirty="0" err="1"/>
              <a:t>дітей</a:t>
            </a:r>
            <a:r>
              <a:rPr lang="ru-RU" dirty="0"/>
              <a:t> </a:t>
            </a:r>
            <a:r>
              <a:rPr lang="ru-RU" dirty="0" err="1"/>
              <a:t>назбирав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жолудів</a:t>
            </a:r>
            <a:r>
              <a:rPr lang="ru-RU" dirty="0"/>
              <a:t>? </a:t>
            </a: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менше</a:t>
            </a:r>
            <a:r>
              <a:rPr lang="ru-RU" dirty="0"/>
              <a:t>?</a:t>
            </a:r>
            <a:endParaRPr lang="ru-RU" sz="2400" dirty="0"/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37802"/>
            <a:ext cx="1512168" cy="1346602"/>
          </a:xfrm>
        </p:spPr>
      </p:pic>
      <p:sp>
        <p:nvSpPr>
          <p:cNvPr id="8" name="TextBox 7"/>
          <p:cNvSpPr txBox="1"/>
          <p:nvPr/>
        </p:nvSpPr>
        <p:spPr>
          <a:xfrm>
            <a:off x="4716016" y="2348880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Объект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810111"/>
            <a:ext cx="1440160" cy="1282478"/>
          </a:xfrm>
          <a:prstGeom prst="rect">
            <a:avLst/>
          </a:prstGeom>
        </p:spPr>
      </p:pic>
      <p:pic>
        <p:nvPicPr>
          <p:cNvPr id="10" name="Объект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46" y="3020043"/>
            <a:ext cx="1296144" cy="1154230"/>
          </a:xfrm>
          <a:prstGeom prst="rect">
            <a:avLst/>
          </a:prstGeom>
        </p:spPr>
      </p:pic>
      <p:pic>
        <p:nvPicPr>
          <p:cNvPr id="11" name="Объект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46" y="3111934"/>
            <a:ext cx="1159300" cy="1032369"/>
          </a:xfrm>
          <a:prstGeom prst="rect">
            <a:avLst/>
          </a:prstGeom>
        </p:spPr>
      </p:pic>
      <p:pic>
        <p:nvPicPr>
          <p:cNvPr id="12" name="Объект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74" y="3706511"/>
            <a:ext cx="1212271" cy="935524"/>
          </a:xfrm>
          <a:prstGeom prst="rect">
            <a:avLst/>
          </a:prstGeom>
        </p:spPr>
      </p:pic>
      <p:pic>
        <p:nvPicPr>
          <p:cNvPr id="13" name="Объект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46" y="4326673"/>
            <a:ext cx="1212271" cy="935524"/>
          </a:xfrm>
          <a:prstGeom prst="rect">
            <a:avLst/>
          </a:prstGeom>
        </p:spPr>
      </p:pic>
      <p:pic>
        <p:nvPicPr>
          <p:cNvPr id="14" name="Объект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326673"/>
            <a:ext cx="1212271" cy="935524"/>
          </a:xfrm>
          <a:prstGeom prst="rect">
            <a:avLst/>
          </a:prstGeom>
        </p:spPr>
      </p:pic>
      <p:pic>
        <p:nvPicPr>
          <p:cNvPr id="15" name="Объект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768183"/>
            <a:ext cx="1212271" cy="935524"/>
          </a:xfrm>
          <a:prstGeom prst="rect">
            <a:avLst/>
          </a:prstGeom>
        </p:spPr>
      </p:pic>
      <p:pic>
        <p:nvPicPr>
          <p:cNvPr id="16" name="Объект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15826"/>
            <a:ext cx="1212271" cy="935524"/>
          </a:xfrm>
          <a:prstGeom prst="rect">
            <a:avLst/>
          </a:prstGeom>
        </p:spPr>
      </p:pic>
      <p:pic>
        <p:nvPicPr>
          <p:cNvPr id="17" name="Объект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321670"/>
            <a:ext cx="1212271" cy="9355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75371" y="4554311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98415" y="2298837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2948" y="1743464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8306" y="335256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92929" y="4995821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95834" y="5530647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16016" y="4535650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90303" y="3352568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12360" y="3846425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167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86509"/>
            <a:ext cx="8712968" cy="4009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6" y="5229200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Скількох</a:t>
            </a:r>
            <a:r>
              <a:rPr lang="ru-RU" dirty="0"/>
              <a:t> </a:t>
            </a:r>
            <a:r>
              <a:rPr lang="ru-RU" dirty="0" err="1"/>
              <a:t>звірят</a:t>
            </a:r>
            <a:r>
              <a:rPr lang="ru-RU" dirty="0"/>
              <a:t> </a:t>
            </a:r>
            <a:r>
              <a:rPr lang="ru-RU" dirty="0" err="1"/>
              <a:t>зустрів</a:t>
            </a:r>
            <a:r>
              <a:rPr lang="ru-RU" dirty="0"/>
              <a:t> котик? </a:t>
            </a:r>
            <a:r>
              <a:rPr lang="ru-RU" dirty="0" err="1"/>
              <a:t>Порахуймо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! 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їх</a:t>
            </a:r>
            <a:r>
              <a:rPr lang="ru-RU" dirty="0"/>
              <a:t> стало разом з котиком</a:t>
            </a:r>
            <a:r>
              <a:rPr lang="ru-RU" dirty="0" smtClean="0"/>
              <a:t>? Як </a:t>
            </a:r>
            <a:r>
              <a:rPr lang="ru-RU" dirty="0"/>
              <a:t>же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стільки</a:t>
            </a:r>
            <a:r>
              <a:rPr lang="ru-RU" dirty="0"/>
              <a:t> стало? </a:t>
            </a:r>
            <a:endParaRPr lang="ru-RU" dirty="0" smtClean="0"/>
          </a:p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 err="1"/>
              <a:t>кіт</a:t>
            </a:r>
            <a:r>
              <a:rPr lang="ru-RU" dirty="0"/>
              <a:t> по порядку? </a:t>
            </a:r>
          </a:p>
        </p:txBody>
      </p:sp>
    </p:spTree>
    <p:extLst>
      <p:ext uri="{BB962C8B-B14F-4D97-AF65-F5344CB8AC3E}">
        <p14:creationId xmlns:p14="http://schemas.microsoft.com/office/powerpoint/2010/main" val="35524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577</TotalTime>
  <Words>653</Words>
  <Application>Microsoft Office PowerPoint</Application>
  <PresentationFormat>Экран (4:3)</PresentationFormat>
  <Paragraphs>111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Academic_ID07</vt:lpstr>
      <vt:lpstr>Математика</vt:lpstr>
      <vt:lpstr>Число і цифра 7. Поняття «сьомий». Порівняння кількості предметів. Додавання за допомогою числового променя. «сусіди» числа. Написання цифри 7</vt:lpstr>
      <vt:lpstr>Весела лічба</vt:lpstr>
      <vt:lpstr>Лічба від 1 до 10</vt:lpstr>
      <vt:lpstr>Повторення понять «наступне», «попереднє» число</vt:lpstr>
      <vt:lpstr>Усна лічба. Гра «Мовчанка»</vt:lpstr>
      <vt:lpstr>Порядкова лічба</vt:lpstr>
      <vt:lpstr>Гра «Збери жолуді»</vt:lpstr>
      <vt:lpstr>Робота з малюнком</vt:lpstr>
      <vt:lpstr>Число сім, цифра 7</vt:lpstr>
      <vt:lpstr>Поетична семірка</vt:lpstr>
      <vt:lpstr>Полічіть та порівняйте</vt:lpstr>
      <vt:lpstr>Полічіть та порівняйте</vt:lpstr>
      <vt:lpstr>Полічіть за допомогою числового променя</vt:lpstr>
      <vt:lpstr>Розгляньте числовий промінь</vt:lpstr>
      <vt:lpstr>Числовий потяг</vt:lpstr>
      <vt:lpstr>Фізкультхвилинка </vt:lpstr>
      <vt:lpstr>Ознайомлення із друкованою і рукописною цифрою 7</vt:lpstr>
      <vt:lpstr>Правопис цифри 7</vt:lpstr>
      <vt:lpstr>Веселі задачі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67</cp:revision>
  <dcterms:created xsi:type="dcterms:W3CDTF">2015-02-01T14:23:41Z</dcterms:created>
  <dcterms:modified xsi:type="dcterms:W3CDTF">2015-02-19T19:04:57Z</dcterms:modified>
</cp:coreProperties>
</file>